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7F20C87-95B0-14A7-696C-84049547E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995" y="836995"/>
            <a:ext cx="5184009" cy="5184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18</cp:revision>
  <dcterms:created xsi:type="dcterms:W3CDTF">2024-04-12T05:53:26Z</dcterms:created>
  <dcterms:modified xsi:type="dcterms:W3CDTF">2024-04-15T03:01:08Z</dcterms:modified>
</cp:coreProperties>
</file>