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6095253-C9E8-9FE9-84F8-426DB23F87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547" y="449547"/>
            <a:ext cx="5958906" cy="59589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17</cp:revision>
  <dcterms:created xsi:type="dcterms:W3CDTF">2024-04-12T05:53:26Z</dcterms:created>
  <dcterms:modified xsi:type="dcterms:W3CDTF">2024-04-15T02:59:56Z</dcterms:modified>
</cp:coreProperties>
</file>