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B782734-7C64-BFAA-EDF0-3FA5F393E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872" y="503808"/>
            <a:ext cx="8606256" cy="5850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16</cp:revision>
  <dcterms:created xsi:type="dcterms:W3CDTF">2024-04-12T05:53:26Z</dcterms:created>
  <dcterms:modified xsi:type="dcterms:W3CDTF">2024-04-15T02:58:54Z</dcterms:modified>
</cp:coreProperties>
</file>