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F65BA5F-9FCA-CD4D-E1ED-C6239566F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653" y="204562"/>
            <a:ext cx="6018694" cy="64488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12</cp:revision>
  <dcterms:created xsi:type="dcterms:W3CDTF">2024-04-12T05:53:26Z</dcterms:created>
  <dcterms:modified xsi:type="dcterms:W3CDTF">2024-04-12T07:08:02Z</dcterms:modified>
</cp:coreProperties>
</file>