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F2B3A83-F1C1-8B95-E523-CE6EE8DF7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0" y="723007"/>
            <a:ext cx="10639239" cy="54119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13</cp:revision>
  <dcterms:created xsi:type="dcterms:W3CDTF">2024-04-12T05:53:26Z</dcterms:created>
  <dcterms:modified xsi:type="dcterms:W3CDTF">2024-04-12T07:08:39Z</dcterms:modified>
</cp:coreProperties>
</file>