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CA57B23-EEC6-0236-87EB-21782636D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58" y="1446367"/>
            <a:ext cx="10455484" cy="3965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大久保0522</cp:lastModifiedBy>
  <cp:revision>11</cp:revision>
  <dcterms:created xsi:type="dcterms:W3CDTF">2024-04-12T05:53:26Z</dcterms:created>
  <dcterms:modified xsi:type="dcterms:W3CDTF">2024-05-22T11:47:01Z</dcterms:modified>
</cp:coreProperties>
</file>