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5C91108-A350-6EA7-A27F-17FC6368DD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AFEAF9B2-0598-936D-DCD2-3E37E9080EE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2E317B8-906C-9F96-B102-832CFAD93E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2024/5/22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AE20006-876E-786D-52ED-D178FA0BD8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93D6669-CEB9-E1E1-5E4C-CA4668AF00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28645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C13941A-41AA-3F94-37BB-2DCB0AF583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7EB218F-E181-D020-946B-294C254682F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EAFB0ED-A9D7-C057-A11E-A85147BD8A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2024/5/22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9B291F9-BC5B-7C96-1CDC-4AEA2067C1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FC683E3-0595-32B5-1828-B5A5F38A62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12671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AC3F6C24-634A-8915-EB5C-70140708072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7D89A294-AFBE-F079-5D64-66609ABC48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2D64901-3BEE-3DCE-008B-5D2F44433E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2024/5/22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73D9DD3-F2EE-DBC8-76F7-454254E8D0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7C89495-6634-901A-2AC8-DF23490BD7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7463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368CADB-6782-ADF8-9CD5-6FE5F6C515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EE347BC-E68F-F964-0449-AB2407ACDA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5843C3F-F009-54D6-599B-B277E61A96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2024/5/22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47EFC84-33AB-04A0-1DEC-42F8673E1F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AFAB56A-A1F3-A126-0C88-1EAC23972A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17482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576A425-BD4E-EEC6-4E08-180A983778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64A1B12-755B-77FC-C6F5-D87C62A0CB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A668E31-BFA4-D6BD-D701-F6D0CAB992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2024/5/22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74034D5-CFD6-7B4F-8531-CE958C4ACB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32B7EE7-E991-19F0-2FAE-2FA9D7AE95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18074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577A63D-1025-93ED-AC08-141E276951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60D016A-5366-9C74-CB3C-C3C2506DAA2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8A2409B5-2986-647C-19A9-7968A136CA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2B849AF-1AC6-B215-745F-81EF0750DF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2024/5/22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21A6350-BB12-9F67-36D2-F1E27D9CA6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FCFBA5E-81D3-4903-759F-B4E14032B9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91277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913EE61-C6F3-91A1-92EE-92972DFD10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7F9B609-3E88-6BD9-31FE-B760C9455D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204630AB-5BA0-B032-552A-1B9B16ED36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CF87D062-E762-9238-EBE0-483FF51D88D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FB854383-77D3-A443-5E86-5FC27FB56D2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6362F055-F58E-BE6D-8192-C51372CAE0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2024/5/22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35F40B93-A9E1-2A9B-15E9-8D8D106CED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CCEBC90C-D600-1686-F2B5-BA08195C03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41073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39529AD-3347-A8AB-37D8-9B72997323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3524A452-24E5-8C79-D149-08D580EE21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2024/5/22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43F7782D-AA5F-153B-A893-5353B69C00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1400955-CA40-1197-699F-D934631FC3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14958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A45887D0-8EB5-48A7-86DA-1DC7BAB1AC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2024/5/22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F7AEC433-A783-1564-DF61-6A229C20FE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F55178A-0CEE-CFA5-2C64-EDE6F6706F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75496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D15AD83-7EA1-081F-C151-733B7A5D51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DB4A11A-00AF-EF83-5430-92E12D4DF6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08C5C5BA-A6B5-26D3-03F3-F6594657A1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D7533A3-754D-B577-4255-FB4CFFF612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2024/5/22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443C944-C06A-5280-1129-3544B34752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D93C587-D0DD-294D-790C-8CB4692042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53821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88935FA-06A7-B0AA-3314-C8FDCF1A31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DC60B30D-172D-2A13-E3A3-381D926621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F6F93D40-0913-E067-97DD-D19ECBD858B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54FD31F-FC66-9285-3EC2-7A7E4BE712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2024/5/22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78C483D-4B94-80EA-7E81-A37E0746A9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8485B75-BE98-829E-A0AD-14057823C0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81459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6F2A4F49-5659-08C7-1953-51E4228051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E8528A07-7165-B8B3-2AED-980E9B4FBD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4F55167-D1FC-A3C2-C6CC-3FEEF40A050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080A1C-5B7D-428A-933D-11BE90AF6755}" type="datetimeFigureOut">
              <a:rPr kumimoji="1" lang="ja-JP" altLang="en-US" smtClean="0"/>
              <a:t>2024/5/22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2D5F6F9-CE52-B794-9129-D0A8E8B270E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633B804-8A43-C950-B8BA-424207D9FE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39539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>
            <a:extLst>
              <a:ext uri="{FF2B5EF4-FFF2-40B4-BE49-F238E27FC236}">
                <a16:creationId xmlns:a16="http://schemas.microsoft.com/office/drawing/2014/main" id="{2CA57B23-EEC6-0236-87EB-21782636D5B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8258" y="1446367"/>
            <a:ext cx="10455484" cy="396526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627571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0</Words>
  <Application>Microsoft Office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大久保</dc:creator>
  <cp:lastModifiedBy>大久保0522</cp:lastModifiedBy>
  <cp:revision>11</cp:revision>
  <dcterms:created xsi:type="dcterms:W3CDTF">2024-04-12T05:53:26Z</dcterms:created>
  <dcterms:modified xsi:type="dcterms:W3CDTF">2024-05-22T11:47:01Z</dcterms:modified>
</cp:coreProperties>
</file>