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1503E28-0D4A-E0F1-DC06-109AC52F7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26" y="404168"/>
            <a:ext cx="8833747" cy="6049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9</cp:revision>
  <dcterms:created xsi:type="dcterms:W3CDTF">2024-04-12T05:53:26Z</dcterms:created>
  <dcterms:modified xsi:type="dcterms:W3CDTF">2024-04-12T06:47:46Z</dcterms:modified>
</cp:coreProperties>
</file>