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320F8FD-51C6-2B60-E93E-8077ECE93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07" y="637313"/>
            <a:ext cx="10784185" cy="5583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11</cp:revision>
  <dcterms:created xsi:type="dcterms:W3CDTF">2024-04-12T05:53:26Z</dcterms:created>
  <dcterms:modified xsi:type="dcterms:W3CDTF">2024-04-12T06:49:46Z</dcterms:modified>
</cp:coreProperties>
</file>