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622159D5-64E8-6EBD-4172-EC75795E70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129" y="676455"/>
            <a:ext cx="9901741" cy="55050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2</cp:revision>
  <dcterms:created xsi:type="dcterms:W3CDTF">2024-04-12T05:53:26Z</dcterms:created>
  <dcterms:modified xsi:type="dcterms:W3CDTF">2024-04-12T06:03:06Z</dcterms:modified>
</cp:coreProperties>
</file>