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571128F-D728-618B-F8C7-3C7E78D0A8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288" y="496443"/>
            <a:ext cx="10275424" cy="58651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8</cp:revision>
  <dcterms:created xsi:type="dcterms:W3CDTF">2024-04-12T05:53:26Z</dcterms:created>
  <dcterms:modified xsi:type="dcterms:W3CDTF">2024-04-12T06:39:36Z</dcterms:modified>
</cp:coreProperties>
</file>