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0D6DAD6C-2FB3-B0DC-69E9-879B1AD85B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9522" y="144811"/>
            <a:ext cx="9012955" cy="656837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</dc:creator>
  <cp:lastModifiedBy>大久保</cp:lastModifiedBy>
  <cp:revision>7</cp:revision>
  <dcterms:created xsi:type="dcterms:W3CDTF">2024-04-12T05:53:26Z</dcterms:created>
  <dcterms:modified xsi:type="dcterms:W3CDTF">2024-04-12T06:38:47Z</dcterms:modified>
</cp:coreProperties>
</file>