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D6DAD6C-2FB3-B0DC-69E9-879B1AD85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22" y="144811"/>
            <a:ext cx="9012955" cy="6568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7</cp:revision>
  <dcterms:created xsi:type="dcterms:W3CDTF">2024-04-12T05:53:26Z</dcterms:created>
  <dcterms:modified xsi:type="dcterms:W3CDTF">2024-04-12T06:38:47Z</dcterms:modified>
</cp:coreProperties>
</file>