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0B616F6B-BB35-789B-B7BD-762CC625FD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778" y="586749"/>
            <a:ext cx="10012444" cy="56845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6</cp:revision>
  <dcterms:created xsi:type="dcterms:W3CDTF">2024-04-12T05:53:26Z</dcterms:created>
  <dcterms:modified xsi:type="dcterms:W3CDTF">2024-04-12T06:38:11Z</dcterms:modified>
</cp:coreProperties>
</file>