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545970B-51E6-8DC5-D2EA-46E08DFFC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532" y="542661"/>
            <a:ext cx="8954936" cy="57726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5</cp:revision>
  <dcterms:created xsi:type="dcterms:W3CDTF">2024-04-12T05:53:26Z</dcterms:created>
  <dcterms:modified xsi:type="dcterms:W3CDTF">2024-04-12T06:35:47Z</dcterms:modified>
</cp:coreProperties>
</file>