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5620EA6-6317-FE1B-12B5-81E835ADC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044" y="533519"/>
            <a:ext cx="9833912" cy="5790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928001530</cp:lastModifiedBy>
  <cp:revision>5</cp:revision>
  <cp:lastPrinted>2024-04-30T01:03:21Z</cp:lastPrinted>
  <dcterms:created xsi:type="dcterms:W3CDTF">2024-04-12T05:53:26Z</dcterms:created>
  <dcterms:modified xsi:type="dcterms:W3CDTF">2024-04-30T01:03:23Z</dcterms:modified>
</cp:coreProperties>
</file>