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4814D19-A016-2165-EA9B-43BB88E0E6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52" y="312945"/>
            <a:ext cx="10787295" cy="62321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5</cp:revision>
  <dcterms:created xsi:type="dcterms:W3CDTF">2024-04-12T05:53:26Z</dcterms:created>
  <dcterms:modified xsi:type="dcterms:W3CDTF">2024-04-12T06:34:34Z</dcterms:modified>
</cp:coreProperties>
</file>