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1" d="100"/>
          <a:sy n="151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2024/4/30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76ACB91F-017D-1503-F815-B62D54D2FB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352" y="413107"/>
            <a:ext cx="10131296" cy="60317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</dc:creator>
  <cp:lastModifiedBy>928001530</cp:lastModifiedBy>
  <cp:revision>4</cp:revision>
  <cp:lastPrinted>2024-04-30T00:53:40Z</cp:lastPrinted>
  <dcterms:created xsi:type="dcterms:W3CDTF">2024-04-12T05:53:26Z</dcterms:created>
  <dcterms:modified xsi:type="dcterms:W3CDTF">2024-04-30T00:53:41Z</dcterms:modified>
</cp:coreProperties>
</file>