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9BC5EFC-3D9A-A3F0-BE9D-C717C2AE6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4" y="538162"/>
            <a:ext cx="10530811" cy="578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</dc:creator>
  <cp:lastModifiedBy>大久保</cp:lastModifiedBy>
  <cp:revision>1</cp:revision>
  <dcterms:created xsi:type="dcterms:W3CDTF">2024-04-12T05:53:26Z</dcterms:created>
  <dcterms:modified xsi:type="dcterms:W3CDTF">2024-04-12T06:01:34Z</dcterms:modified>
</cp:coreProperties>
</file>