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40C99B0-9AA1-5FF9-CE93-7E80FE845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734" y="433251"/>
            <a:ext cx="9982532" cy="5991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大久保0522</cp:lastModifiedBy>
  <cp:revision>5</cp:revision>
  <dcterms:created xsi:type="dcterms:W3CDTF">2024-04-12T05:53:26Z</dcterms:created>
  <dcterms:modified xsi:type="dcterms:W3CDTF">2024-05-22T05:30:49Z</dcterms:modified>
</cp:coreProperties>
</file>