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8B562910-3B4F-B915-4C1F-4DD7A96EE1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783" y="737564"/>
            <a:ext cx="11020433" cy="5382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大久保２</cp:lastModifiedBy>
  <cp:revision>23</cp:revision>
  <dcterms:created xsi:type="dcterms:W3CDTF">2024-04-12T05:53:26Z</dcterms:created>
  <dcterms:modified xsi:type="dcterms:W3CDTF">2024-04-24T13:21:34Z</dcterms:modified>
</cp:coreProperties>
</file>