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01C521A-EB96-7F61-1DA9-297497880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631" y="130935"/>
            <a:ext cx="10064738" cy="659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22</cp:revision>
  <dcterms:created xsi:type="dcterms:W3CDTF">2024-04-12T05:53:26Z</dcterms:created>
  <dcterms:modified xsi:type="dcterms:W3CDTF">2024-04-24T13:21:05Z</dcterms:modified>
</cp:coreProperties>
</file>