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60DFD94-79BD-5F0A-B177-5F5451F72A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42515" y="317799"/>
            <a:ext cx="10106970" cy="62224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大久保２</cp:lastModifiedBy>
  <cp:revision>22</cp:revision>
  <dcterms:created xsi:type="dcterms:W3CDTF">2024-04-12T05:53:26Z</dcterms:created>
  <dcterms:modified xsi:type="dcterms:W3CDTF">2024-04-24T13:20:40Z</dcterms:modified>
</cp:coreProperties>
</file>