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2B00BA-9C03-6602-497F-DD843E073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3"/>
          <a:stretch/>
        </p:blipFill>
        <p:spPr bwMode="auto">
          <a:xfrm>
            <a:off x="544504" y="435939"/>
            <a:ext cx="11102991" cy="59861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21</cp:revision>
  <dcterms:created xsi:type="dcterms:W3CDTF">2024-04-12T05:53:26Z</dcterms:created>
  <dcterms:modified xsi:type="dcterms:W3CDTF">2024-04-24T13:19:39Z</dcterms:modified>
</cp:coreProperties>
</file>