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9DB1EE1-CA79-5441-31D3-BA17494B69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3432" y="337283"/>
            <a:ext cx="10025136" cy="618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26</cp:revision>
  <dcterms:created xsi:type="dcterms:W3CDTF">2024-04-12T05:53:26Z</dcterms:created>
  <dcterms:modified xsi:type="dcterms:W3CDTF">2024-04-24T13:37:29Z</dcterms:modified>
</cp:coreProperties>
</file>