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3155545-8DC9-C15B-58E9-4F7B1C5D2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28" y="1960387"/>
            <a:ext cx="11242343" cy="29372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25</cp:revision>
  <dcterms:created xsi:type="dcterms:W3CDTF">2024-04-12T05:53:26Z</dcterms:created>
  <dcterms:modified xsi:type="dcterms:W3CDTF">2024-04-24T13:34:01Z</dcterms:modified>
</cp:coreProperties>
</file>