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A1C5FE3-C847-D5AF-C20F-ED15F8FED9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365" y="381432"/>
            <a:ext cx="10573317" cy="626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A9FBA354-DBE5-1078-DA01-B8C52DA85E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341" y="297301"/>
            <a:ext cx="10573317" cy="626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24</cp:revision>
  <dcterms:created xsi:type="dcterms:W3CDTF">2024-04-12T05:53:26Z</dcterms:created>
  <dcterms:modified xsi:type="dcterms:W3CDTF">2024-04-24T13:25:34Z</dcterms:modified>
</cp:coreProperties>
</file>