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3A8CC051-6427-43A9-81B4-65B84AEDBC7F}" v="5" dt="2024-03-27T14:40:16.031"/>
    <p1510:client id="{3AE83522-4B75-4D8B-BFE3-A6ABEB034274}" v="1" dt="2024-03-27T15:29:22.559"/>
    <p1510:client id="{3B1CFB33-C90F-436B-B288-AEA6964D9E0B}" v="1" dt="2024-03-27T14:58:13.685"/>
    <p1510:client id="{42476046-8B0B-4C30-B2FB-8FD394F014C2}" v="2" dt="2024-03-27T12:26:01.761"/>
    <p1510:client id="{53D24FA6-89C4-4675-BB53-B6FBAB8FD519}" v="1" dt="2024-03-27T15:26:18.913"/>
    <p1510:client id="{749C6122-3E47-4C2E-847E-32D4AD147483}" v="1" dt="2024-03-27T07:00:17.446"/>
    <p1510:client id="{78B965D8-D03C-4A70-B5AF-3E4311CA572D}" v="1" dt="2024-03-27T12:22:33.037"/>
    <p1510:client id="{90022FC4-E1EB-465E-A2BC-C6306275AD4D}" v="1" dt="2024-03-27T15:23:44.021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信吾／リサーチ・コンサル／JRI (nishimura shingo)" userId="d8590adf-860e-4a01-a280-b8c194f990ae" providerId="ADAL" clId="{90022FC4-E1EB-465E-A2BC-C6306275AD4D}"/>
    <pc:docChg chg="custSel modSld">
      <pc:chgData name="西村 信吾／リサーチ・コンサル／JRI (nishimura shingo)" userId="d8590adf-860e-4a01-a280-b8c194f990ae" providerId="ADAL" clId="{90022FC4-E1EB-465E-A2BC-C6306275AD4D}" dt="2024-03-27T15:24:05.144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90022FC4-E1EB-465E-A2BC-C6306275AD4D}" dt="2024-03-27T15:24:05.144" v="5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90022FC4-E1EB-465E-A2BC-C6306275AD4D}" dt="2024-03-27T15:24:05.144" v="5" actId="1076"/>
          <ac:picMkLst>
            <pc:docMk/>
            <pc:sldMk cId="840910269" sldId="256"/>
            <ac:picMk id="2" creationId="{515BA880-D139-C6D7-C0CC-DB060AF4F000}"/>
          </ac:picMkLst>
        </pc:picChg>
        <pc:picChg chg="del">
          <ac:chgData name="西村 信吾／リサーチ・コンサル／JRI (nishimura shingo)" userId="d8590adf-860e-4a01-a280-b8c194f990ae" providerId="ADAL" clId="{90022FC4-E1EB-465E-A2BC-C6306275AD4D}" dt="2024-03-27T15:23:39.981" v="0" actId="478"/>
          <ac:picMkLst>
            <pc:docMk/>
            <pc:sldMk cId="840910269" sldId="256"/>
            <ac:picMk id="3" creationId="{997B6E64-2013-1336-2656-652A64039FD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B1CFB33-C90F-436B-B288-AEA6964D9E0B}"/>
    <pc:docChg chg="custSel modSld">
      <pc:chgData name="西村 信吾／リサーチ・コンサル／JRI (nishimura shingo)" userId="d8590adf-860e-4a01-a280-b8c194f990ae" providerId="ADAL" clId="{3B1CFB33-C90F-436B-B288-AEA6964D9E0B}" dt="2024-03-27T14:58:13.685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3B1CFB33-C90F-436B-B288-AEA6964D9E0B}" dt="2024-03-27T14:58:13.685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spMkLst>
            <pc:docMk/>
            <pc:sldMk cId="840910269" sldId="256"/>
            <ac:spMk id="5" creationId="{E050B7C3-DE05-4814-62FD-32C4CFDD3AC0}"/>
          </ac:spMkLst>
        </pc:spChg>
        <pc:gr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picMkLst>
            <pc:docMk/>
            <pc:sldMk cId="840910269" sldId="256"/>
            <ac:picMk id="3" creationId="{42B5F3FB-D558-33BF-17E3-DAA86E53DFB9}"/>
          </ac:picMkLst>
        </pc:picChg>
        <pc:picChg chg="del">
          <ac:chgData name="西村 信吾／リサーチ・コンサル／JRI (nishimura shingo)" userId="d8590adf-860e-4a01-a280-b8c194f990ae" providerId="ADAL" clId="{3B1CFB33-C90F-436B-B288-AEA6964D9E0B}" dt="2024-03-27T14:56:57.883" v="0" actId="478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0EE32DFA-7BB6-4E9A-8387-CD4AC88F8418}"/>
    <pc:docChg chg="custSel modSld">
      <pc:chgData name="西村 信吾／リサーチ・コンサル／JRI (nishimura shingo)" userId="d8590adf-860e-4a01-a280-b8c194f990ae" providerId="ADAL" clId="{0EE32DFA-7BB6-4E9A-8387-CD4AC88F8418}" dt="2024-03-27T15:09:43.893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0EE32DFA-7BB6-4E9A-8387-CD4AC88F8418}" dt="2024-03-27T15:09:43.893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0EE32DFA-7BB6-4E9A-8387-CD4AC88F8418}" dt="2024-03-27T15:09:43.893" v="3" actId="1076"/>
          <ac:picMkLst>
            <pc:docMk/>
            <pc:sldMk cId="840910269" sldId="256"/>
            <ac:picMk id="3" creationId="{B1C285F3-B6A7-F2E6-6D24-6EC39460D4C1}"/>
          </ac:picMkLst>
        </pc:picChg>
        <pc:picChg chg="del">
          <ac:chgData name="西村 信吾／リサーチ・コンサル／JRI (nishimura shingo)" userId="d8590adf-860e-4a01-a280-b8c194f990ae" providerId="ADAL" clId="{0EE32DFA-7BB6-4E9A-8387-CD4AC88F8418}" dt="2024-03-27T15:09:35.991" v="0" actId="478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5A02C905-7636-445E-B9AB-161572A16149}"/>
    <pc:docChg chg="custSel modSld">
      <pc:chgData name="西村 信吾／リサーチ・コンサル／JRI (nishimura shingo)" userId="d8590adf-860e-4a01-a280-b8c194f990ae" providerId="ADAL" clId="{5A02C905-7636-445E-B9AB-161572A16149}" dt="2024-03-27T15:20:00.330" v="4" actId="732"/>
      <pc:docMkLst>
        <pc:docMk/>
      </pc:docMkLst>
      <pc:sldChg chg="addSp delSp modSp mod">
        <pc:chgData name="西村 信吾／リサーチ・コンサル／JRI (nishimura shingo)" userId="d8590adf-860e-4a01-a280-b8c194f990ae" providerId="ADAL" clId="{5A02C905-7636-445E-B9AB-161572A16149}" dt="2024-03-27T15:20:00.330" v="4" actId="732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5A02C905-7636-445E-B9AB-161572A16149}" dt="2024-03-27T15:20:00.330" v="4" actId="732"/>
          <ac:picMkLst>
            <pc:docMk/>
            <pc:sldMk cId="840910269" sldId="256"/>
            <ac:picMk id="3" creationId="{997B6E64-2013-1336-2656-652A64039FD8}"/>
          </ac:picMkLst>
        </pc:picChg>
        <pc:picChg chg="del">
          <ac:chgData name="西村 信吾／リサーチ・コンサル／JRI (nishimura shingo)" userId="d8590adf-860e-4a01-a280-b8c194f990ae" providerId="ADAL" clId="{5A02C905-7636-445E-B9AB-161572A16149}" dt="2024-03-27T15:19:19.454" v="0" actId="478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A006A234-B9B0-42CC-8855-0BF834697EEC}"/>
    <pc:docChg chg="custSel modSld">
      <pc:chgData name="西村 信吾／リサーチ・コンサル／JRI (nishimura shingo)" userId="d8590adf-860e-4a01-a280-b8c194f990ae" providerId="ADAL" clId="{A006A234-B9B0-42CC-8855-0BF834697EEC}" dt="2024-03-27T15:05:03.52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A006A234-B9B0-42CC-8855-0BF834697EEC}" dt="2024-03-27T15:05:03.527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A006A234-B9B0-42CC-8855-0BF834697EEC}" dt="2024-03-27T15:03:51.901" v="0" actId="478"/>
          <ac:picMkLst>
            <pc:docMk/>
            <pc:sldMk cId="840910269" sldId="256"/>
            <ac:picMk id="3" creationId="{289C5DF5-5C8A-F193-53F2-07B91E0440D3}"/>
          </ac:picMkLst>
        </pc:picChg>
        <pc:picChg chg="add mod">
          <ac:chgData name="西村 信吾／リサーチ・コンサル／JRI (nishimura shingo)" userId="d8590adf-860e-4a01-a280-b8c194f990ae" providerId="ADAL" clId="{A006A234-B9B0-42CC-8855-0BF834697EEC}" dt="2024-03-27T15:05:03.527" v="3" actId="1076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CE7CBC2D-66B3-42E2-AD01-F7C84BEA2669}"/>
    <pc:docChg chg="custSel modSld">
      <pc:chgData name="西村 信吾／リサーチ・コンサル／JRI (nishimura shingo)" userId="d8590adf-860e-4a01-a280-b8c194f990ae" providerId="ADAL" clId="{CE7CBC2D-66B3-42E2-AD01-F7C84BEA2669}" dt="2024-03-27T15:02:17.345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CE7CBC2D-66B3-42E2-AD01-F7C84BEA2669}" dt="2024-03-27T15:02:17.345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CE7CBC2D-66B3-42E2-AD01-F7C84BEA2669}" dt="2024-03-27T15:02:17.345" v="3" actId="1076"/>
          <ac:picMkLst>
            <pc:docMk/>
            <pc:sldMk cId="840910269" sldId="256"/>
            <ac:picMk id="3" creationId="{289C5DF5-5C8A-F193-53F2-07B91E0440D3}"/>
          </ac:picMkLst>
        </pc:picChg>
        <pc:picChg chg="del">
          <ac:chgData name="西村 信吾／リサーチ・コンサル／JRI (nishimura shingo)" userId="d8590adf-860e-4a01-a280-b8c194f990ae" providerId="ADAL" clId="{CE7CBC2D-66B3-42E2-AD01-F7C84BEA2669}" dt="2024-03-27T15:01:39.497" v="0" actId="478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E83522-4B75-4D8B-BFE3-A6ABEB034274}"/>
    <pc:docChg chg="custSel modSld">
      <pc:chgData name="西村 信吾／リサーチ・コンサル／JRI (nishimura shingo)" userId="d8590adf-860e-4a01-a280-b8c194f990ae" providerId="ADAL" clId="{3AE83522-4B75-4D8B-BFE3-A6ABEB034274}" dt="2024-03-27T15:31:59.643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E83522-4B75-4D8B-BFE3-A6ABEB034274}" dt="2024-03-27T15:31:59.643" v="7" actId="1076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3AE83522-4B75-4D8B-BFE3-A6ABEB034274}" dt="2024-03-27T15:31:53.306" v="4" actId="478"/>
          <ac:picMkLst>
            <pc:docMk/>
            <pc:sldMk cId="840910269" sldId="256"/>
            <ac:picMk id="2" creationId="{86AA7B92-AB4D-F677-2D9A-57FB4BFF577A}"/>
          </ac:picMkLst>
        </pc:picChg>
        <pc:picChg chg="del">
          <ac:chgData name="西村 信吾／リサーチ・コンサル／JRI (nishimura shingo)" userId="d8590adf-860e-4a01-a280-b8c194f990ae" providerId="ADAL" clId="{3AE83522-4B75-4D8B-BFE3-A6ABEB034274}" dt="2024-03-27T15:29:21.840" v="0" actId="478"/>
          <ac:picMkLst>
            <pc:docMk/>
            <pc:sldMk cId="840910269" sldId="256"/>
            <ac:picMk id="3" creationId="{45DADC59-6001-7332-9017-6AF32ECF1833}"/>
          </ac:picMkLst>
        </pc:picChg>
        <pc:picChg chg="add mod">
          <ac:chgData name="西村 信吾／リサーチ・コンサル／JRI (nishimura shingo)" userId="d8590adf-860e-4a01-a280-b8c194f990ae" providerId="ADAL" clId="{3AE83522-4B75-4D8B-BFE3-A6ABEB034274}" dt="2024-03-27T15:31:59.643" v="7" actId="1076"/>
          <ac:picMkLst>
            <pc:docMk/>
            <pc:sldMk cId="840910269" sldId="256"/>
            <ac:picMk id="5" creationId="{6105D408-29F8-105D-CFAA-8A00614B5AC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8CC051-6427-43A9-81B4-65B84AEDBC7F}"/>
    <pc:docChg chg="custSel modSld">
      <pc:chgData name="西村 信吾／リサーチ・コンサル／JRI (nishimura shingo)" userId="d8590adf-860e-4a01-a280-b8c194f990ae" providerId="ADAL" clId="{3A8CC051-6427-43A9-81B4-65B84AEDBC7F}" dt="2024-03-27T14:48:50.305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8CC051-6427-43A9-81B4-65B84AEDBC7F}" dt="2024-03-27T14:48:50.305" v="10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3A8CC051-6427-43A9-81B4-65B84AEDBC7F}" dt="2024-03-27T14:40:11.016" v="1"/>
          <ac:picMkLst>
            <pc:docMk/>
            <pc:sldMk cId="840910269" sldId="256"/>
            <ac:picMk id="2" creationId="{3D796F99-BE09-EA32-05AD-3F8E2679AF1C}"/>
          </ac:picMkLst>
        </pc:picChg>
        <pc:picChg chg="del mod">
          <ac:chgData name="西村 信吾／リサーチ・コンサル／JRI (nishimura shingo)" userId="d8590adf-860e-4a01-a280-b8c194f990ae" providerId="ADAL" clId="{3A8CC051-6427-43A9-81B4-65B84AEDBC7F}" dt="2024-03-27T14:48:42.156" v="7" actId="478"/>
          <ac:picMkLst>
            <pc:docMk/>
            <pc:sldMk cId="840910269" sldId="256"/>
            <ac:picMk id="3" creationId="{0D080077-A6D5-5DD8-7BD9-3400B0413A9A}"/>
          </ac:picMkLst>
        </pc:picChg>
        <pc:picChg chg="add mod">
          <ac:chgData name="西村 信吾／リサーチ・コンサル／JRI (nishimura shingo)" userId="d8590adf-860e-4a01-a280-b8c194f990ae" providerId="ADAL" clId="{3A8CC051-6427-43A9-81B4-65B84AEDBC7F}" dt="2024-03-27T14:48:50.305" v="10" actId="1076"/>
          <ac:picMkLst>
            <pc:docMk/>
            <pc:sldMk cId="840910269" sldId="256"/>
            <ac:picMk id="5" creationId="{F38003F1-FFA4-137C-455A-6F9072982BEA}"/>
          </ac:picMkLst>
        </pc:picChg>
        <pc:picChg chg="del">
          <ac:chgData name="西村 信吾／リサーチ・コンサル／JRI (nishimura shingo)" userId="d8590adf-860e-4a01-a280-b8c194f990ae" providerId="ADAL" clId="{3A8CC051-6427-43A9-81B4-65B84AEDBC7F}" dt="2024-03-27T14:40:05.513" v="0" actId="478"/>
          <ac:picMkLst>
            <pc:docMk/>
            <pc:sldMk cId="840910269" sldId="256"/>
            <ac:picMk id="7" creationId="{F5A83271-5B55-915A-4A85-932F6BAA9E26}"/>
          </ac:picMkLst>
        </pc:picChg>
        <pc:picChg chg="add del">
          <ac:chgData name="西村 信吾／リサーチ・コンサル／JRI (nishimura shingo)" userId="d8590adf-860e-4a01-a280-b8c194f990ae" providerId="ADAL" clId="{3A8CC051-6427-43A9-81B4-65B84AEDBC7F}" dt="2024-03-27T14:40:13.910" v="3" actId="21"/>
          <ac:picMkLst>
            <pc:docMk/>
            <pc:sldMk cId="840910269" sldId="256"/>
            <ac:picMk id="1026" creationId="{6A748C71-A870-3988-9BE5-7D37A60380F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221C649E-D3A5-4A71-9ADB-DB81E5DD5DEE}"/>
    <pc:docChg chg="custSel modSld">
      <pc:chgData name="西村 信吾／リサーチ・コンサル／JRI (nishimura shingo)" userId="d8590adf-860e-4a01-a280-b8c194f990ae" providerId="ADAL" clId="{221C649E-D3A5-4A71-9ADB-DB81E5DD5DEE}" dt="2024-03-27T15:00:15.889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21C649E-D3A5-4A71-9ADB-DB81E5DD5DEE}" dt="2024-03-27T15:00:15.889" v="3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221C649E-D3A5-4A71-9ADB-DB81E5DD5DEE}" dt="2024-03-27T14:59:40.057" v="0" actId="478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221C649E-D3A5-4A71-9ADB-DB81E5DD5DEE}" dt="2024-03-27T15:00:15.889" v="3" actId="1076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57C3506-0AB0-4E8A-A705-0855DF452E96}"/>
    <pc:docChg chg="custSel modSld">
      <pc:chgData name="西村 信吾／リサーチ・コンサル／JRI (nishimura shingo)" userId="d8590adf-860e-4a01-a280-b8c194f990ae" providerId="ADAL" clId="{857C3506-0AB0-4E8A-A705-0855DF452E96}" dt="2024-03-27T14:51:39.38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57C3506-0AB0-4E8A-A705-0855DF452E96}" dt="2024-03-27T14:51:39.387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857C3506-0AB0-4E8A-A705-0855DF452E96}" dt="2024-03-27T14:51:39.387" v="3" actId="1076"/>
          <ac:picMkLst>
            <pc:docMk/>
            <pc:sldMk cId="840910269" sldId="256"/>
            <ac:picMk id="3" creationId="{7F9CA0D6-0E04-F885-CDCC-4BD5B6870682}"/>
          </ac:picMkLst>
        </pc:picChg>
        <pc:picChg chg="del">
          <ac:chgData name="西村 信吾／リサーチ・コンサル／JRI (nishimura shingo)" userId="d8590adf-860e-4a01-a280-b8c194f990ae" providerId="ADAL" clId="{857C3506-0AB0-4E8A-A705-0855DF452E96}" dt="2024-03-27T14:51:03.646" v="0" actId="478"/>
          <ac:picMkLst>
            <pc:docMk/>
            <pc:sldMk cId="840910269" sldId="256"/>
            <ac:picMk id="5" creationId="{F38003F1-FFA4-137C-455A-6F9072982BEA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23FD1A9D-430F-42FD-8FFF-2369C5F513E9}"/>
    <pc:docChg chg="custSel modSld">
      <pc:chgData name="西村 信吾／リサーチ・コンサル／JRI (nishimura shingo)" userId="d8590adf-860e-4a01-a280-b8c194f990ae" providerId="ADAL" clId="{23FD1A9D-430F-42FD-8FFF-2369C5F513E9}" dt="2024-03-27T15:12:31.931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3FD1A9D-430F-42FD-8FFF-2369C5F513E9}" dt="2024-03-27T15:12:31.931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23FD1A9D-430F-42FD-8FFF-2369C5F513E9}" dt="2024-03-27T15:11:22.508" v="0" actId="478"/>
          <ac:picMkLst>
            <pc:docMk/>
            <pc:sldMk cId="840910269" sldId="256"/>
            <ac:picMk id="3" creationId="{B1C285F3-B6A7-F2E6-6D24-6EC39460D4C1}"/>
          </ac:picMkLst>
        </pc:picChg>
        <pc:picChg chg="add mod">
          <ac:chgData name="西村 信吾／リサーチ・コンサル／JRI (nishimura shingo)" userId="d8590adf-860e-4a01-a280-b8c194f990ae" providerId="ADAL" clId="{23FD1A9D-430F-42FD-8FFF-2369C5F513E9}" dt="2024-03-27T15:12:31.931" v="3" actId="1076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53D24FA6-89C4-4675-BB53-B6FBAB8FD519}"/>
    <pc:docChg chg="custSel modSld">
      <pc:chgData name="西村 信吾／リサーチ・コンサル／JRI (nishimura shingo)" userId="d8590adf-860e-4a01-a280-b8c194f990ae" providerId="ADAL" clId="{53D24FA6-89C4-4675-BB53-B6FBAB8FD519}" dt="2024-03-27T15:26:28.181" v="4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53D24FA6-89C4-4675-BB53-B6FBAB8FD519}" dt="2024-03-27T15:26:28.181" v="4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53D24FA6-89C4-4675-BB53-B6FBAB8FD519}" dt="2024-03-27T15:26:17.942" v="0" actId="478"/>
          <ac:picMkLst>
            <pc:docMk/>
            <pc:sldMk cId="840910269" sldId="256"/>
            <ac:picMk id="2" creationId="{515BA880-D139-C6D7-C0CC-DB060AF4F000}"/>
          </ac:picMkLst>
        </pc:picChg>
        <pc:picChg chg="add mod">
          <ac:chgData name="西村 信吾／リサーチ・コンサル／JRI (nishimura shingo)" userId="d8590adf-860e-4a01-a280-b8c194f990ae" providerId="ADAL" clId="{53D24FA6-89C4-4675-BB53-B6FBAB8FD519}" dt="2024-03-27T15:26:28.181" v="4" actId="1076"/>
          <ac:picMkLst>
            <pc:docMk/>
            <pc:sldMk cId="840910269" sldId="256"/>
            <ac:picMk id="3" creationId="{45DADC59-6001-7332-9017-6AF32ECF1833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8684140-F69A-4BDB-8BF7-4DBEE864B8CA}"/>
    <pc:docChg chg="custSel modSld">
      <pc:chgData name="西村 信吾／リサーチ・コンサル／JRI (nishimura shingo)" userId="d8590adf-860e-4a01-a280-b8c194f990ae" providerId="ADAL" clId="{88684140-F69A-4BDB-8BF7-4DBEE864B8CA}" dt="2024-03-27T14:55:03.168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8684140-F69A-4BDB-8BF7-4DBEE864B8CA}" dt="2024-03-27T14:55:03.168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88684140-F69A-4BDB-8BF7-4DBEE864B8CA}" dt="2024-03-27T14:53:54.190" v="0" actId="478"/>
          <ac:picMkLst>
            <pc:docMk/>
            <pc:sldMk cId="840910269" sldId="256"/>
            <ac:picMk id="3" creationId="{7F9CA0D6-0E04-F885-CDCC-4BD5B6870682}"/>
          </ac:picMkLst>
        </pc:picChg>
        <pc:picChg chg="add mod">
          <ac:chgData name="西村 信吾／リサーチ・コンサル／JRI (nishimura shingo)" userId="d8590adf-860e-4a01-a280-b8c194f990ae" providerId="ADAL" clId="{88684140-F69A-4BDB-8BF7-4DBEE864B8CA}" dt="2024-03-27T14:55:03.168" v="3" actId="1076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E6F9895-2685-450D-DD86-AF7729C99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444" y="323088"/>
            <a:ext cx="9659112" cy="621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