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3B1CFB33-C90F-436B-B288-AEA6964D9E0B}" v="1" dt="2024-03-27T14:58:13.685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信吾／リサーチ・コンサル／JRI (nishimura shingo)" userId="d8590adf-860e-4a01-a280-b8c194f990ae" providerId="ADAL" clId="{0EE32DFA-7BB6-4E9A-8387-CD4AC88F8418}"/>
    <pc:docChg chg="custSel modSld">
      <pc:chgData name="西村 信吾／リサーチ・コンサル／JRI (nishimura shingo)" userId="d8590adf-860e-4a01-a280-b8c194f990ae" providerId="ADAL" clId="{0EE32DFA-7BB6-4E9A-8387-CD4AC88F8418}" dt="2024-03-27T15:09:43.893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0EE32DFA-7BB6-4E9A-8387-CD4AC88F8418}" dt="2024-03-27T15:09:43.893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0EE32DFA-7BB6-4E9A-8387-CD4AC88F8418}" dt="2024-03-27T15:09:43.893" v="3" actId="1076"/>
          <ac:picMkLst>
            <pc:docMk/>
            <pc:sldMk cId="840910269" sldId="256"/>
            <ac:picMk id="3" creationId="{B1C285F3-B6A7-F2E6-6D24-6EC39460D4C1}"/>
          </ac:picMkLst>
        </pc:picChg>
        <pc:picChg chg="del">
          <ac:chgData name="西村 信吾／リサーチ・コンサル／JRI (nishimura shingo)" userId="d8590adf-860e-4a01-a280-b8c194f990ae" providerId="ADAL" clId="{0EE32DFA-7BB6-4E9A-8387-CD4AC88F8418}" dt="2024-03-27T15:09:35.991" v="0" actId="478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B1CFB33-C90F-436B-B288-AEA6964D9E0B}"/>
    <pc:docChg chg="custSel modSld">
      <pc:chgData name="西村 信吾／リサーチ・コンサル／JRI (nishimura shingo)" userId="d8590adf-860e-4a01-a280-b8c194f990ae" providerId="ADAL" clId="{3B1CFB33-C90F-436B-B288-AEA6964D9E0B}" dt="2024-03-27T14:58:13.685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3B1CFB33-C90F-436B-B288-AEA6964D9E0B}" dt="2024-03-27T14:58:13.685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spMkLst>
            <pc:docMk/>
            <pc:sldMk cId="840910269" sldId="256"/>
            <ac:spMk id="5" creationId="{E050B7C3-DE05-4814-62FD-32C4CFDD3AC0}"/>
          </ac:spMkLst>
        </pc:spChg>
        <pc:gr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picMkLst>
            <pc:docMk/>
            <pc:sldMk cId="840910269" sldId="256"/>
            <ac:picMk id="3" creationId="{42B5F3FB-D558-33BF-17E3-DAA86E53DFB9}"/>
          </ac:picMkLst>
        </pc:picChg>
        <pc:picChg chg="del">
          <ac:chgData name="西村 信吾／リサーチ・コンサル／JRI (nishimura shingo)" userId="d8590adf-860e-4a01-a280-b8c194f990ae" providerId="ADAL" clId="{3B1CFB33-C90F-436B-B288-AEA6964D9E0B}" dt="2024-03-27T14:56:57.883" v="0" actId="478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5A02C905-7636-445E-B9AB-161572A16149}"/>
    <pc:docChg chg="custSel modSld">
      <pc:chgData name="西村 信吾／リサーチ・コンサル／JRI (nishimura shingo)" userId="d8590adf-860e-4a01-a280-b8c194f990ae" providerId="ADAL" clId="{5A02C905-7636-445E-B9AB-161572A16149}" dt="2024-03-27T15:20:00.330" v="4" actId="732"/>
      <pc:docMkLst>
        <pc:docMk/>
      </pc:docMkLst>
      <pc:sldChg chg="addSp delSp modSp mod">
        <pc:chgData name="西村 信吾／リサーチ・コンサル／JRI (nishimura shingo)" userId="d8590adf-860e-4a01-a280-b8c194f990ae" providerId="ADAL" clId="{5A02C905-7636-445E-B9AB-161572A16149}" dt="2024-03-27T15:20:00.330" v="4" actId="732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5A02C905-7636-445E-B9AB-161572A16149}" dt="2024-03-27T15:20:00.330" v="4" actId="732"/>
          <ac:picMkLst>
            <pc:docMk/>
            <pc:sldMk cId="840910269" sldId="256"/>
            <ac:picMk id="3" creationId="{997B6E64-2013-1336-2656-652A64039FD8}"/>
          </ac:picMkLst>
        </pc:picChg>
        <pc:picChg chg="del">
          <ac:chgData name="西村 信吾／リサーチ・コンサル／JRI (nishimura shingo)" userId="d8590adf-860e-4a01-a280-b8c194f990ae" providerId="ADAL" clId="{5A02C905-7636-445E-B9AB-161572A16149}" dt="2024-03-27T15:19:19.454" v="0" actId="478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A006A234-B9B0-42CC-8855-0BF834697EEC}"/>
    <pc:docChg chg="custSel modSld">
      <pc:chgData name="西村 信吾／リサーチ・コンサル／JRI (nishimura shingo)" userId="d8590adf-860e-4a01-a280-b8c194f990ae" providerId="ADAL" clId="{A006A234-B9B0-42CC-8855-0BF834697EEC}" dt="2024-03-27T15:05:03.52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A006A234-B9B0-42CC-8855-0BF834697EEC}" dt="2024-03-27T15:05:03.527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A006A234-B9B0-42CC-8855-0BF834697EEC}" dt="2024-03-27T15:03:51.901" v="0" actId="478"/>
          <ac:picMkLst>
            <pc:docMk/>
            <pc:sldMk cId="840910269" sldId="256"/>
            <ac:picMk id="3" creationId="{289C5DF5-5C8A-F193-53F2-07B91E0440D3}"/>
          </ac:picMkLst>
        </pc:picChg>
        <pc:picChg chg="add mod">
          <ac:chgData name="西村 信吾／リサーチ・コンサル／JRI (nishimura shingo)" userId="d8590adf-860e-4a01-a280-b8c194f990ae" providerId="ADAL" clId="{A006A234-B9B0-42CC-8855-0BF834697EEC}" dt="2024-03-27T15:05:03.527" v="3" actId="1076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CE7CBC2D-66B3-42E2-AD01-F7C84BEA2669}"/>
    <pc:docChg chg="custSel modSld">
      <pc:chgData name="西村 信吾／リサーチ・コンサル／JRI (nishimura shingo)" userId="d8590adf-860e-4a01-a280-b8c194f990ae" providerId="ADAL" clId="{CE7CBC2D-66B3-42E2-AD01-F7C84BEA2669}" dt="2024-03-27T15:02:17.345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CE7CBC2D-66B3-42E2-AD01-F7C84BEA2669}" dt="2024-03-27T15:02:17.345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CE7CBC2D-66B3-42E2-AD01-F7C84BEA2669}" dt="2024-03-27T15:02:17.345" v="3" actId="1076"/>
          <ac:picMkLst>
            <pc:docMk/>
            <pc:sldMk cId="840910269" sldId="256"/>
            <ac:picMk id="3" creationId="{289C5DF5-5C8A-F193-53F2-07B91E0440D3}"/>
          </ac:picMkLst>
        </pc:picChg>
        <pc:picChg chg="del">
          <ac:chgData name="西村 信吾／リサーチ・コンサル／JRI (nishimura shingo)" userId="d8590adf-860e-4a01-a280-b8c194f990ae" providerId="ADAL" clId="{CE7CBC2D-66B3-42E2-AD01-F7C84BEA2669}" dt="2024-03-27T15:01:39.497" v="0" actId="478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21C649E-D3A5-4A71-9ADB-DB81E5DD5DEE}"/>
    <pc:docChg chg="custSel modSld">
      <pc:chgData name="西村 信吾／リサーチ・コンサル／JRI (nishimura shingo)" userId="d8590adf-860e-4a01-a280-b8c194f990ae" providerId="ADAL" clId="{221C649E-D3A5-4A71-9ADB-DB81E5DD5DEE}" dt="2024-03-27T15:00:15.889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21C649E-D3A5-4A71-9ADB-DB81E5DD5DEE}" dt="2024-03-27T15:00:15.889" v="3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221C649E-D3A5-4A71-9ADB-DB81E5DD5DEE}" dt="2024-03-27T14:59:40.057" v="0" actId="478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221C649E-D3A5-4A71-9ADB-DB81E5DD5DEE}" dt="2024-03-27T15:00:15.889" v="3" actId="1076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3FD1A9D-430F-42FD-8FFF-2369C5F513E9}"/>
    <pc:docChg chg="custSel modSld">
      <pc:chgData name="西村 信吾／リサーチ・コンサル／JRI (nishimura shingo)" userId="d8590adf-860e-4a01-a280-b8c194f990ae" providerId="ADAL" clId="{23FD1A9D-430F-42FD-8FFF-2369C5F513E9}" dt="2024-03-27T15:12:31.931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3FD1A9D-430F-42FD-8FFF-2369C5F513E9}" dt="2024-03-27T15:12:31.931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23FD1A9D-430F-42FD-8FFF-2369C5F513E9}" dt="2024-03-27T15:11:22.508" v="0" actId="478"/>
          <ac:picMkLst>
            <pc:docMk/>
            <pc:sldMk cId="840910269" sldId="256"/>
            <ac:picMk id="3" creationId="{B1C285F3-B6A7-F2E6-6D24-6EC39460D4C1}"/>
          </ac:picMkLst>
        </pc:picChg>
        <pc:picChg chg="add mod">
          <ac:chgData name="西村 信吾／リサーチ・コンサル／JRI (nishimura shingo)" userId="d8590adf-860e-4a01-a280-b8c194f990ae" providerId="ADAL" clId="{23FD1A9D-430F-42FD-8FFF-2369C5F513E9}" dt="2024-03-27T15:12:31.931" v="3" actId="1076"/>
          <ac:picMkLst>
            <pc:docMk/>
            <pc:sldMk cId="840910269" sldId="256"/>
            <ac:picMk id="4" creationId="{C1F815CA-ACF8-5A8A-D35B-28DFF3708E75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8684140-F69A-4BDB-8BF7-4DBEE864B8CA}"/>
    <pc:docChg chg="custSel modSld">
      <pc:chgData name="西村 信吾／リサーチ・コンサル／JRI (nishimura shingo)" userId="d8590adf-860e-4a01-a280-b8c194f990ae" providerId="ADAL" clId="{88684140-F69A-4BDB-8BF7-4DBEE864B8CA}" dt="2024-03-27T14:55:03.168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8684140-F69A-4BDB-8BF7-4DBEE864B8CA}" dt="2024-03-27T14:55:03.168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88684140-F69A-4BDB-8BF7-4DBEE864B8CA}" dt="2024-03-27T14:53:54.190" v="0" actId="478"/>
          <ac:picMkLst>
            <pc:docMk/>
            <pc:sldMk cId="840910269" sldId="256"/>
            <ac:picMk id="3" creationId="{7F9CA0D6-0E04-F885-CDCC-4BD5B6870682}"/>
          </ac:picMkLst>
        </pc:picChg>
        <pc:picChg chg="add mod">
          <ac:chgData name="西村 信吾／リサーチ・コンサル／JRI (nishimura shingo)" userId="d8590adf-860e-4a01-a280-b8c194f990ae" providerId="ADAL" clId="{88684140-F69A-4BDB-8BF7-4DBEE864B8CA}" dt="2024-03-27T14:55:03.168" v="3" actId="1076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A268EE9-8487-CCD7-0914-4E4913346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278" y="505936"/>
            <a:ext cx="6189444" cy="5846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