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2A673BA-A350-474D-BDF9-D8F9F11ADB8F}" v="1" dt="2024-03-27T14:23:48.604"/>
    <p1510:client id="{3A8CC051-6427-43A9-81B4-65B84AEDBC7F}" v="5" dt="2024-03-27T14:40:16.031"/>
    <p1510:client id="{3B1CFB33-C90F-436B-B288-AEA6964D9E0B}" v="1" dt="2024-03-27T14:58:13.685"/>
    <p1510:client id="{42476046-8B0B-4C30-B2FB-8FD394F014C2}" v="2" dt="2024-03-27T12:26:01.761"/>
    <p1510:client id="{749C6122-3E47-4C2E-847E-32D4AD147483}" v="1" dt="2024-03-27T07:00:17.446"/>
    <p1510:client id="{78B965D8-D03C-4A70-B5AF-3E4311CA572D}" v="1" dt="2024-03-27T12:22:33.037"/>
    <p1510:client id="{90022FC4-E1EB-465E-A2BC-C6306275AD4D}" v="1" dt="2024-03-27T15:23:44.021"/>
    <p1510:client id="{B827E34A-D989-4D0F-9175-B42EECEA18E0}" v="2" dt="2024-03-27T06:19:17.351"/>
    <p1510:client id="{E47C35F2-12A7-4C53-8FAB-3A35149561DC}" v="1" dt="2024-03-27T14:25:13.08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7" d="100"/>
          <a:sy n="77" d="100"/>
        </p:scale>
        <p:origin x="23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西村 信吾／リサーチ・コンサル／JRI (nishimura shingo)" userId="d8590adf-860e-4a01-a280-b8c194f990ae" providerId="ADAL" clId="{23FD1A9D-430F-42FD-8FFF-2369C5F513E9}"/>
    <pc:docChg chg="custSel modSld">
      <pc:chgData name="西村 信吾／リサーチ・コンサル／JRI (nishimura shingo)" userId="d8590adf-860e-4a01-a280-b8c194f990ae" providerId="ADAL" clId="{23FD1A9D-430F-42FD-8FFF-2369C5F513E9}" dt="2024-03-27T15:12:31.931" v="3" actId="1076"/>
      <pc:docMkLst>
        <pc:docMk/>
      </pc:docMkLst>
      <pc:sldChg chg="addSp delSp modSp mod">
        <pc:chgData name="西村 信吾／リサーチ・コンサル／JRI (nishimura shingo)" userId="d8590adf-860e-4a01-a280-b8c194f990ae" providerId="ADAL" clId="{23FD1A9D-430F-42FD-8FFF-2369C5F513E9}" dt="2024-03-27T15:12:31.931" v="3" actId="1076"/>
        <pc:sldMkLst>
          <pc:docMk/>
          <pc:sldMk cId="840910269" sldId="256"/>
        </pc:sldMkLst>
        <pc:picChg chg="del">
          <ac:chgData name="西村 信吾／リサーチ・コンサル／JRI (nishimura shingo)" userId="d8590adf-860e-4a01-a280-b8c194f990ae" providerId="ADAL" clId="{23FD1A9D-430F-42FD-8FFF-2369C5F513E9}" dt="2024-03-27T15:11:22.508" v="0" actId="478"/>
          <ac:picMkLst>
            <pc:docMk/>
            <pc:sldMk cId="840910269" sldId="256"/>
            <ac:picMk id="3" creationId="{B1C285F3-B6A7-F2E6-6D24-6EC39460D4C1}"/>
          </ac:picMkLst>
        </pc:picChg>
        <pc:picChg chg="add mod">
          <ac:chgData name="西村 信吾／リサーチ・コンサル／JRI (nishimura shingo)" userId="d8590adf-860e-4a01-a280-b8c194f990ae" providerId="ADAL" clId="{23FD1A9D-430F-42FD-8FFF-2369C5F513E9}" dt="2024-03-27T15:12:31.931" v="3" actId="1076"/>
          <ac:picMkLst>
            <pc:docMk/>
            <pc:sldMk cId="840910269" sldId="256"/>
            <ac:picMk id="4" creationId="{C1F815CA-ACF8-5A8A-D35B-28DFF3708E75}"/>
          </ac:picMkLst>
        </pc:picChg>
      </pc:sldChg>
    </pc:docChg>
  </pc:docChgLst>
  <pc:docChgLst>
    <pc:chgData name="西村 信吾／リサーチ・コンサル／JRI (nishimura shingo)" userId="d8590adf-860e-4a01-a280-b8c194f990ae" providerId="ADAL" clId="{90022FC4-E1EB-465E-A2BC-C6306275AD4D}"/>
    <pc:docChg chg="custSel modSld">
      <pc:chgData name="西村 信吾／リサーチ・コンサル／JRI (nishimura shingo)" userId="d8590adf-860e-4a01-a280-b8c194f990ae" providerId="ADAL" clId="{90022FC4-E1EB-465E-A2BC-C6306275AD4D}" dt="2024-03-27T15:24:05.144" v="5" actId="1076"/>
      <pc:docMkLst>
        <pc:docMk/>
      </pc:docMkLst>
      <pc:sldChg chg="addSp delSp modSp mod">
        <pc:chgData name="西村 信吾／リサーチ・コンサル／JRI (nishimura shingo)" userId="d8590adf-860e-4a01-a280-b8c194f990ae" providerId="ADAL" clId="{90022FC4-E1EB-465E-A2BC-C6306275AD4D}" dt="2024-03-27T15:24:05.144" v="5" actId="1076"/>
        <pc:sldMkLst>
          <pc:docMk/>
          <pc:sldMk cId="840910269" sldId="256"/>
        </pc:sldMkLst>
        <pc:picChg chg="add mod">
          <ac:chgData name="西村 信吾／リサーチ・コンサル／JRI (nishimura shingo)" userId="d8590adf-860e-4a01-a280-b8c194f990ae" providerId="ADAL" clId="{90022FC4-E1EB-465E-A2BC-C6306275AD4D}" dt="2024-03-27T15:24:05.144" v="5" actId="1076"/>
          <ac:picMkLst>
            <pc:docMk/>
            <pc:sldMk cId="840910269" sldId="256"/>
            <ac:picMk id="2" creationId="{515BA880-D139-C6D7-C0CC-DB060AF4F000}"/>
          </ac:picMkLst>
        </pc:picChg>
        <pc:picChg chg="del">
          <ac:chgData name="西村 信吾／リサーチ・コンサル／JRI (nishimura shingo)" userId="d8590adf-860e-4a01-a280-b8c194f990ae" providerId="ADAL" clId="{90022FC4-E1EB-465E-A2BC-C6306275AD4D}" dt="2024-03-27T15:23:39.981" v="0" actId="478"/>
          <ac:picMkLst>
            <pc:docMk/>
            <pc:sldMk cId="840910269" sldId="256"/>
            <ac:picMk id="3" creationId="{997B6E64-2013-1336-2656-652A64039FD8}"/>
          </ac:picMkLst>
        </pc:picChg>
      </pc:sldChg>
    </pc:docChg>
  </pc:docChgLst>
  <pc:docChgLst>
    <pc:chgData name="西村 信吾／リサーチ・コンサル／JRI (nishimura shingo)" userId="d8590adf-860e-4a01-a280-b8c194f990ae" providerId="ADAL" clId="{A006A234-B9B0-42CC-8855-0BF834697EEC}"/>
    <pc:docChg chg="custSel modSld">
      <pc:chgData name="西村 信吾／リサーチ・コンサル／JRI (nishimura shingo)" userId="d8590adf-860e-4a01-a280-b8c194f990ae" providerId="ADAL" clId="{A006A234-B9B0-42CC-8855-0BF834697EEC}" dt="2024-03-27T15:05:03.527" v="3" actId="1076"/>
      <pc:docMkLst>
        <pc:docMk/>
      </pc:docMkLst>
      <pc:sldChg chg="addSp delSp modSp mod">
        <pc:chgData name="西村 信吾／リサーチ・コンサル／JRI (nishimura shingo)" userId="d8590adf-860e-4a01-a280-b8c194f990ae" providerId="ADAL" clId="{A006A234-B9B0-42CC-8855-0BF834697EEC}" dt="2024-03-27T15:05:03.527" v="3" actId="1076"/>
        <pc:sldMkLst>
          <pc:docMk/>
          <pc:sldMk cId="840910269" sldId="256"/>
        </pc:sldMkLst>
        <pc:picChg chg="del">
          <ac:chgData name="西村 信吾／リサーチ・コンサル／JRI (nishimura shingo)" userId="d8590adf-860e-4a01-a280-b8c194f990ae" providerId="ADAL" clId="{A006A234-B9B0-42CC-8855-0BF834697EEC}" dt="2024-03-27T15:03:51.901" v="0" actId="478"/>
          <ac:picMkLst>
            <pc:docMk/>
            <pc:sldMk cId="840910269" sldId="256"/>
            <ac:picMk id="3" creationId="{289C5DF5-5C8A-F193-53F2-07B91E0440D3}"/>
          </ac:picMkLst>
        </pc:picChg>
        <pc:picChg chg="add mod">
          <ac:chgData name="西村 信吾／リサーチ・コンサル／JRI (nishimura shingo)" userId="d8590adf-860e-4a01-a280-b8c194f990ae" providerId="ADAL" clId="{A006A234-B9B0-42CC-8855-0BF834697EEC}" dt="2024-03-27T15:05:03.527" v="3" actId="1076"/>
          <ac:picMkLst>
            <pc:docMk/>
            <pc:sldMk cId="840910269" sldId="256"/>
            <ac:picMk id="4" creationId="{FC0739E5-9DE4-E17D-8AA4-18F74B4D6787}"/>
          </ac:picMkLst>
        </pc:picChg>
      </pc:sldChg>
    </pc:docChg>
  </pc:docChgLst>
  <pc:docChgLst>
    <pc:chgData name="西村 信吾／リサーチ・コンサル／JRI (nishimura shingo)" userId="d8590adf-860e-4a01-a280-b8c194f990ae" providerId="ADAL" clId="{E47C35F2-12A7-4C53-8FAB-3A35149561DC}"/>
    <pc:docChg chg="custSel modSld">
      <pc:chgData name="西村 信吾／リサーチ・コンサル／JRI (nishimura shingo)" userId="d8590adf-860e-4a01-a280-b8c194f990ae" providerId="ADAL" clId="{E47C35F2-12A7-4C53-8FAB-3A35149561DC}" dt="2024-03-27T14:28:46.627" v="8" actId="1076"/>
      <pc:docMkLst>
        <pc:docMk/>
      </pc:docMkLst>
      <pc:sldChg chg="addSp delSp modSp mod">
        <pc:chgData name="西村 信吾／リサーチ・コンサル／JRI (nishimura shingo)" userId="d8590adf-860e-4a01-a280-b8c194f990ae" providerId="ADAL" clId="{E47C35F2-12A7-4C53-8FAB-3A35149561DC}" dt="2024-03-27T14:28:46.627" v="8" actId="1076"/>
        <pc:sldMkLst>
          <pc:docMk/>
          <pc:sldMk cId="840910269" sldId="256"/>
        </pc:sldMkLst>
        <pc:grpChg chg="del">
          <ac:chgData name="西村 信吾／リサーチ・コンサル／JRI (nishimura shingo)" userId="d8590adf-860e-4a01-a280-b8c194f990ae" providerId="ADAL" clId="{E47C35F2-12A7-4C53-8FAB-3A35149561DC}" dt="2024-03-27T14:24:26.587" v="0" actId="478"/>
          <ac:grpSpMkLst>
            <pc:docMk/>
            <pc:sldMk cId="840910269" sldId="256"/>
            <ac:grpSpMk id="6" creationId="{C9D4278C-3C3B-CE5D-D860-8BC853F27B65}"/>
          </ac:grpSpMkLst>
        </pc:grpChg>
        <pc:picChg chg="add del mod">
          <ac:chgData name="西村 信吾／リサーチ・コンサル／JRI (nishimura shingo)" userId="d8590adf-860e-4a01-a280-b8c194f990ae" providerId="ADAL" clId="{E47C35F2-12A7-4C53-8FAB-3A35149561DC}" dt="2024-03-27T14:28:25.098" v="4" actId="478"/>
          <ac:picMkLst>
            <pc:docMk/>
            <pc:sldMk cId="840910269" sldId="256"/>
            <ac:picMk id="2" creationId="{9A29285E-4CE5-81FA-00FD-28FB22D00DD5}"/>
          </ac:picMkLst>
        </pc:picChg>
        <pc:picChg chg="add mod">
          <ac:chgData name="西村 信吾／リサーチ・コンサル／JRI (nishimura shingo)" userId="d8590adf-860e-4a01-a280-b8c194f990ae" providerId="ADAL" clId="{E47C35F2-12A7-4C53-8FAB-3A35149561DC}" dt="2024-03-27T14:28:46.627" v="8" actId="1076"/>
          <ac:picMkLst>
            <pc:docMk/>
            <pc:sldMk cId="840910269" sldId="256"/>
            <ac:picMk id="7" creationId="{F5A83271-5B55-915A-4A85-932F6BAA9E26}"/>
          </ac:picMkLst>
        </pc:picChg>
      </pc:sldChg>
    </pc:docChg>
  </pc:docChgLst>
  <pc:docChgLst>
    <pc:chgData name="西村 信吾／リサーチ・コンサル／JRI (nishimura shingo)" userId="d8590adf-860e-4a01-a280-b8c194f990ae" providerId="ADAL" clId="{0EE32DFA-7BB6-4E9A-8387-CD4AC88F8418}"/>
    <pc:docChg chg="custSel modSld">
      <pc:chgData name="西村 信吾／リサーチ・コンサル／JRI (nishimura shingo)" userId="d8590adf-860e-4a01-a280-b8c194f990ae" providerId="ADAL" clId="{0EE32DFA-7BB6-4E9A-8387-CD4AC88F8418}" dt="2024-03-27T15:09:43.893" v="3" actId="1076"/>
      <pc:docMkLst>
        <pc:docMk/>
      </pc:docMkLst>
      <pc:sldChg chg="addSp delSp modSp mod">
        <pc:chgData name="西村 信吾／リサーチ・コンサル／JRI (nishimura shingo)" userId="d8590adf-860e-4a01-a280-b8c194f990ae" providerId="ADAL" clId="{0EE32DFA-7BB6-4E9A-8387-CD4AC88F8418}" dt="2024-03-27T15:09:43.893" v="3" actId="1076"/>
        <pc:sldMkLst>
          <pc:docMk/>
          <pc:sldMk cId="840910269" sldId="256"/>
        </pc:sldMkLst>
        <pc:picChg chg="add mod">
          <ac:chgData name="西村 信吾／リサーチ・コンサル／JRI (nishimura shingo)" userId="d8590adf-860e-4a01-a280-b8c194f990ae" providerId="ADAL" clId="{0EE32DFA-7BB6-4E9A-8387-CD4AC88F8418}" dt="2024-03-27T15:09:43.893" v="3" actId="1076"/>
          <ac:picMkLst>
            <pc:docMk/>
            <pc:sldMk cId="840910269" sldId="256"/>
            <ac:picMk id="3" creationId="{B1C285F3-B6A7-F2E6-6D24-6EC39460D4C1}"/>
          </ac:picMkLst>
        </pc:picChg>
        <pc:picChg chg="del">
          <ac:chgData name="西村 信吾／リサーチ・コンサル／JRI (nishimura shingo)" userId="d8590adf-860e-4a01-a280-b8c194f990ae" providerId="ADAL" clId="{0EE32DFA-7BB6-4E9A-8387-CD4AC88F8418}" dt="2024-03-27T15:09:35.991" v="0" actId="478"/>
          <ac:picMkLst>
            <pc:docMk/>
            <pc:sldMk cId="840910269" sldId="256"/>
            <ac:picMk id="4" creationId="{FC0739E5-9DE4-E17D-8AA4-18F74B4D6787}"/>
          </ac:picMkLst>
        </pc:picChg>
      </pc:sldChg>
    </pc:docChg>
  </pc:docChgLst>
  <pc:docChgLst>
    <pc:chgData name="西村 信吾／リサーチ・コンサル／JRI (nishimura shingo)" userId="d8590adf-860e-4a01-a280-b8c194f990ae" providerId="ADAL" clId="{5A02C905-7636-445E-B9AB-161572A16149}"/>
    <pc:docChg chg="custSel modSld">
      <pc:chgData name="西村 信吾／リサーチ・コンサル／JRI (nishimura shingo)" userId="d8590adf-860e-4a01-a280-b8c194f990ae" providerId="ADAL" clId="{5A02C905-7636-445E-B9AB-161572A16149}" dt="2024-03-27T15:20:00.330" v="4" actId="732"/>
      <pc:docMkLst>
        <pc:docMk/>
      </pc:docMkLst>
      <pc:sldChg chg="addSp delSp modSp mod">
        <pc:chgData name="西村 信吾／リサーチ・コンサル／JRI (nishimura shingo)" userId="d8590adf-860e-4a01-a280-b8c194f990ae" providerId="ADAL" clId="{5A02C905-7636-445E-B9AB-161572A16149}" dt="2024-03-27T15:20:00.330" v="4" actId="732"/>
        <pc:sldMkLst>
          <pc:docMk/>
          <pc:sldMk cId="840910269" sldId="256"/>
        </pc:sldMkLst>
        <pc:picChg chg="add mod modCrop">
          <ac:chgData name="西村 信吾／リサーチ・コンサル／JRI (nishimura shingo)" userId="d8590adf-860e-4a01-a280-b8c194f990ae" providerId="ADAL" clId="{5A02C905-7636-445E-B9AB-161572A16149}" dt="2024-03-27T15:20:00.330" v="4" actId="732"/>
          <ac:picMkLst>
            <pc:docMk/>
            <pc:sldMk cId="840910269" sldId="256"/>
            <ac:picMk id="3" creationId="{997B6E64-2013-1336-2656-652A64039FD8}"/>
          </ac:picMkLst>
        </pc:picChg>
        <pc:picChg chg="del">
          <ac:chgData name="西村 信吾／リサーチ・コンサル／JRI (nishimura shingo)" userId="d8590adf-860e-4a01-a280-b8c194f990ae" providerId="ADAL" clId="{5A02C905-7636-445E-B9AB-161572A16149}" dt="2024-03-27T15:19:19.454" v="0" actId="478"/>
          <ac:picMkLst>
            <pc:docMk/>
            <pc:sldMk cId="840910269" sldId="256"/>
            <ac:picMk id="4" creationId="{C1F815CA-ACF8-5A8A-D35B-28DFF3708E75}"/>
          </ac:picMkLst>
        </pc:picChg>
      </pc:sldChg>
    </pc:docChg>
  </pc:docChgLst>
  <pc:docChgLst>
    <pc:chgData name="西村 信吾／リサーチ・コンサル／JRI (nishimura shingo)" userId="d8590adf-860e-4a01-a280-b8c194f990ae" providerId="ADAL" clId="{3B1CFB33-C90F-436B-B288-AEA6964D9E0B}"/>
    <pc:docChg chg="custSel modSld">
      <pc:chgData name="西村 信吾／リサーチ・コンサル／JRI (nishimura shingo)" userId="d8590adf-860e-4a01-a280-b8c194f990ae" providerId="ADAL" clId="{3B1CFB33-C90F-436B-B288-AEA6964D9E0B}" dt="2024-03-27T14:58:13.685" v="7" actId="164"/>
      <pc:docMkLst>
        <pc:docMk/>
      </pc:docMkLst>
      <pc:sldChg chg="addSp delSp modSp mod">
        <pc:chgData name="西村 信吾／リサーチ・コンサル／JRI (nishimura shingo)" userId="d8590adf-860e-4a01-a280-b8c194f990ae" providerId="ADAL" clId="{3B1CFB33-C90F-436B-B288-AEA6964D9E0B}" dt="2024-03-27T14:58:13.685" v="7" actId="164"/>
        <pc:sldMkLst>
          <pc:docMk/>
          <pc:sldMk cId="840910269" sldId="256"/>
        </pc:sldMkLst>
        <pc:spChg chg="add mod">
          <ac:chgData name="西村 信吾／リサーチ・コンサル／JRI (nishimura shingo)" userId="d8590adf-860e-4a01-a280-b8c194f990ae" providerId="ADAL" clId="{3B1CFB33-C90F-436B-B288-AEA6964D9E0B}" dt="2024-03-27T14:58:13.685" v="7" actId="164"/>
          <ac:spMkLst>
            <pc:docMk/>
            <pc:sldMk cId="840910269" sldId="256"/>
            <ac:spMk id="5" creationId="{E050B7C3-DE05-4814-62FD-32C4CFDD3AC0}"/>
          </ac:spMkLst>
        </pc:spChg>
        <pc:grpChg chg="add mod">
          <ac:chgData name="西村 信吾／リサーチ・コンサル／JRI (nishimura shingo)" userId="d8590adf-860e-4a01-a280-b8c194f990ae" providerId="ADAL" clId="{3B1CFB33-C90F-436B-B288-AEA6964D9E0B}" dt="2024-03-27T14:58:13.685" v="7" actId="164"/>
          <ac:grpSpMkLst>
            <pc:docMk/>
            <pc:sldMk cId="840910269" sldId="256"/>
            <ac:grpSpMk id="6" creationId="{E78EA040-2037-C7CA-A9CF-9D38D17F5852}"/>
          </ac:grpSpMkLst>
        </pc:grpChg>
        <pc:picChg chg="add mod">
          <ac:chgData name="西村 信吾／リサーチ・コンサル／JRI (nishimura shingo)" userId="d8590adf-860e-4a01-a280-b8c194f990ae" providerId="ADAL" clId="{3B1CFB33-C90F-436B-B288-AEA6964D9E0B}" dt="2024-03-27T14:58:13.685" v="7" actId="164"/>
          <ac:picMkLst>
            <pc:docMk/>
            <pc:sldMk cId="840910269" sldId="256"/>
            <ac:picMk id="3" creationId="{42B5F3FB-D558-33BF-17E3-DAA86E53DFB9}"/>
          </ac:picMkLst>
        </pc:picChg>
        <pc:picChg chg="del">
          <ac:chgData name="西村 信吾／リサーチ・コンサル／JRI (nishimura shingo)" userId="d8590adf-860e-4a01-a280-b8c194f990ae" providerId="ADAL" clId="{3B1CFB33-C90F-436B-B288-AEA6964D9E0B}" dt="2024-03-27T14:56:57.883" v="0" actId="478"/>
          <ac:picMkLst>
            <pc:docMk/>
            <pc:sldMk cId="840910269" sldId="256"/>
            <ac:picMk id="4" creationId="{11DD409A-7630-7AEE-7CF8-D3ADA7C2CDE8}"/>
          </ac:picMkLst>
        </pc:picChg>
      </pc:sldChg>
    </pc:docChg>
  </pc:docChgLst>
  <pc:docChgLst>
    <pc:chgData name="西村 信吾／リサーチ・コンサル／JRI (nishimura shingo)" userId="d8590adf-860e-4a01-a280-b8c194f990ae" providerId="ADAL" clId="{857C3506-0AB0-4E8A-A705-0855DF452E96}"/>
    <pc:docChg chg="custSel modSld">
      <pc:chgData name="西村 信吾／リサーチ・コンサル／JRI (nishimura shingo)" userId="d8590adf-860e-4a01-a280-b8c194f990ae" providerId="ADAL" clId="{857C3506-0AB0-4E8A-A705-0855DF452E96}" dt="2024-03-27T14:51:39.387" v="3" actId="1076"/>
      <pc:docMkLst>
        <pc:docMk/>
      </pc:docMkLst>
      <pc:sldChg chg="addSp delSp modSp mod">
        <pc:chgData name="西村 信吾／リサーチ・コンサル／JRI (nishimura shingo)" userId="d8590adf-860e-4a01-a280-b8c194f990ae" providerId="ADAL" clId="{857C3506-0AB0-4E8A-A705-0855DF452E96}" dt="2024-03-27T14:51:39.387" v="3" actId="1076"/>
        <pc:sldMkLst>
          <pc:docMk/>
          <pc:sldMk cId="840910269" sldId="256"/>
        </pc:sldMkLst>
        <pc:picChg chg="add mod">
          <ac:chgData name="西村 信吾／リサーチ・コンサル／JRI (nishimura shingo)" userId="d8590adf-860e-4a01-a280-b8c194f990ae" providerId="ADAL" clId="{857C3506-0AB0-4E8A-A705-0855DF452E96}" dt="2024-03-27T14:51:39.387" v="3" actId="1076"/>
          <ac:picMkLst>
            <pc:docMk/>
            <pc:sldMk cId="840910269" sldId="256"/>
            <ac:picMk id="3" creationId="{7F9CA0D6-0E04-F885-CDCC-4BD5B6870682}"/>
          </ac:picMkLst>
        </pc:picChg>
        <pc:picChg chg="del">
          <ac:chgData name="西村 信吾／リサーチ・コンサル／JRI (nishimura shingo)" userId="d8590adf-860e-4a01-a280-b8c194f990ae" providerId="ADAL" clId="{857C3506-0AB0-4E8A-A705-0855DF452E96}" dt="2024-03-27T14:51:03.646" v="0" actId="478"/>
          <ac:picMkLst>
            <pc:docMk/>
            <pc:sldMk cId="840910269" sldId="256"/>
            <ac:picMk id="5" creationId="{F38003F1-FFA4-137C-455A-6F9072982BEA}"/>
          </ac:picMkLst>
        </pc:picChg>
      </pc:sldChg>
    </pc:docChg>
  </pc:docChgLst>
  <pc:docChgLst>
    <pc:chgData name="西村 信吾／リサーチ・コンサル／JRI (nishimura shingo)" userId="d8590adf-860e-4a01-a280-b8c194f990ae" providerId="ADAL" clId="{3A8CC051-6427-43A9-81B4-65B84AEDBC7F}"/>
    <pc:docChg chg="custSel modSld">
      <pc:chgData name="西村 信吾／リサーチ・コンサル／JRI (nishimura shingo)" userId="d8590adf-860e-4a01-a280-b8c194f990ae" providerId="ADAL" clId="{3A8CC051-6427-43A9-81B4-65B84AEDBC7F}" dt="2024-03-27T14:48:50.305" v="10" actId="1076"/>
      <pc:docMkLst>
        <pc:docMk/>
      </pc:docMkLst>
      <pc:sldChg chg="addSp delSp modSp mod">
        <pc:chgData name="西村 信吾／リサーチ・コンサル／JRI (nishimura shingo)" userId="d8590adf-860e-4a01-a280-b8c194f990ae" providerId="ADAL" clId="{3A8CC051-6427-43A9-81B4-65B84AEDBC7F}" dt="2024-03-27T14:48:50.305" v="10" actId="1076"/>
        <pc:sldMkLst>
          <pc:docMk/>
          <pc:sldMk cId="840910269" sldId="256"/>
        </pc:sldMkLst>
        <pc:picChg chg="del">
          <ac:chgData name="西村 信吾／リサーチ・コンサル／JRI (nishimura shingo)" userId="d8590adf-860e-4a01-a280-b8c194f990ae" providerId="ADAL" clId="{3A8CC051-6427-43A9-81B4-65B84AEDBC7F}" dt="2024-03-27T14:40:11.016" v="1"/>
          <ac:picMkLst>
            <pc:docMk/>
            <pc:sldMk cId="840910269" sldId="256"/>
            <ac:picMk id="2" creationId="{3D796F99-BE09-EA32-05AD-3F8E2679AF1C}"/>
          </ac:picMkLst>
        </pc:picChg>
        <pc:picChg chg="del mod">
          <ac:chgData name="西村 信吾／リサーチ・コンサル／JRI (nishimura shingo)" userId="d8590adf-860e-4a01-a280-b8c194f990ae" providerId="ADAL" clId="{3A8CC051-6427-43A9-81B4-65B84AEDBC7F}" dt="2024-03-27T14:48:42.156" v="7" actId="478"/>
          <ac:picMkLst>
            <pc:docMk/>
            <pc:sldMk cId="840910269" sldId="256"/>
            <ac:picMk id="3" creationId="{0D080077-A6D5-5DD8-7BD9-3400B0413A9A}"/>
          </ac:picMkLst>
        </pc:picChg>
        <pc:picChg chg="add mod">
          <ac:chgData name="西村 信吾／リサーチ・コンサル／JRI (nishimura shingo)" userId="d8590adf-860e-4a01-a280-b8c194f990ae" providerId="ADAL" clId="{3A8CC051-6427-43A9-81B4-65B84AEDBC7F}" dt="2024-03-27T14:48:50.305" v="10" actId="1076"/>
          <ac:picMkLst>
            <pc:docMk/>
            <pc:sldMk cId="840910269" sldId="256"/>
            <ac:picMk id="5" creationId="{F38003F1-FFA4-137C-455A-6F9072982BEA}"/>
          </ac:picMkLst>
        </pc:picChg>
        <pc:picChg chg="del">
          <ac:chgData name="西村 信吾／リサーチ・コンサル／JRI (nishimura shingo)" userId="d8590adf-860e-4a01-a280-b8c194f990ae" providerId="ADAL" clId="{3A8CC051-6427-43A9-81B4-65B84AEDBC7F}" dt="2024-03-27T14:40:05.513" v="0" actId="478"/>
          <ac:picMkLst>
            <pc:docMk/>
            <pc:sldMk cId="840910269" sldId="256"/>
            <ac:picMk id="7" creationId="{F5A83271-5B55-915A-4A85-932F6BAA9E26}"/>
          </ac:picMkLst>
        </pc:picChg>
        <pc:picChg chg="add del">
          <ac:chgData name="西村 信吾／リサーチ・コンサル／JRI (nishimura shingo)" userId="d8590adf-860e-4a01-a280-b8c194f990ae" providerId="ADAL" clId="{3A8CC051-6427-43A9-81B4-65B84AEDBC7F}" dt="2024-03-27T14:40:13.910" v="3" actId="21"/>
          <ac:picMkLst>
            <pc:docMk/>
            <pc:sldMk cId="840910269" sldId="256"/>
            <ac:picMk id="1026" creationId="{6A748C71-A870-3988-9BE5-7D37A60380F7}"/>
          </ac:picMkLst>
        </pc:picChg>
      </pc:sldChg>
    </pc:docChg>
  </pc:docChgLst>
  <pc:docChgLst>
    <pc:chgData name="西村 信吾／リサーチ・コンサル／JRI (nishimura shingo)" userId="d8590adf-860e-4a01-a280-b8c194f990ae" providerId="ADAL" clId="{42476046-8B0B-4C30-B2FB-8FD394F014C2}"/>
    <pc:docChg chg="custSel modSld">
      <pc:chgData name="西村 信吾／リサーチ・コンサル／JRI (nishimura shingo)" userId="d8590adf-860e-4a01-a280-b8c194f990ae" providerId="ADAL" clId="{42476046-8B0B-4C30-B2FB-8FD394F014C2}" dt="2024-03-27T14:19:30.347" v="7" actId="1076"/>
      <pc:docMkLst>
        <pc:docMk/>
      </pc:docMkLst>
      <pc:sldChg chg="addSp delSp modSp mod">
        <pc:chgData name="西村 信吾／リサーチ・コンサル／JRI (nishimura shingo)" userId="d8590adf-860e-4a01-a280-b8c194f990ae" providerId="ADAL" clId="{42476046-8B0B-4C30-B2FB-8FD394F014C2}" dt="2024-03-27T14:19:30.347" v="7" actId="1076"/>
        <pc:sldMkLst>
          <pc:docMk/>
          <pc:sldMk cId="840910269" sldId="256"/>
        </pc:sldMkLst>
        <pc:graphicFrameChg chg="add del mod">
          <ac:chgData name="西村 信吾／リサーチ・コンサル／JRI (nishimura shingo)" userId="d8590adf-860e-4a01-a280-b8c194f990ae" providerId="ADAL" clId="{42476046-8B0B-4C30-B2FB-8FD394F014C2}" dt="2024-03-27T12:25:55.212" v="2" actId="478"/>
          <ac:graphicFrameMkLst>
            <pc:docMk/>
            <pc:sldMk cId="840910269" sldId="256"/>
            <ac:graphicFrameMk id="2" creationId="{545752E7-E92C-933A-F7BF-E80A4A1F8928}"/>
          </ac:graphicFrameMkLst>
        </pc:graphicFrameChg>
        <pc:picChg chg="del">
          <ac:chgData name="西村 信吾／リサーチ・コンサル／JRI (nishimura shingo)" userId="d8590adf-860e-4a01-a280-b8c194f990ae" providerId="ADAL" clId="{42476046-8B0B-4C30-B2FB-8FD394F014C2}" dt="2024-03-27T12:25:51.570" v="0" actId="478"/>
          <ac:picMkLst>
            <pc:docMk/>
            <pc:sldMk cId="840910269" sldId="256"/>
            <ac:picMk id="3" creationId="{D390FC26-1163-D518-0B8B-8AEA0005D216}"/>
          </ac:picMkLst>
        </pc:picChg>
        <pc:picChg chg="add mod">
          <ac:chgData name="西村 信吾／リサーチ・コンサル／JRI (nishimura shingo)" userId="d8590adf-860e-4a01-a280-b8c194f990ae" providerId="ADAL" clId="{42476046-8B0B-4C30-B2FB-8FD394F014C2}" dt="2024-03-27T14:19:30.347" v="7" actId="1076"/>
          <ac:picMkLst>
            <pc:docMk/>
            <pc:sldMk cId="840910269" sldId="256"/>
            <ac:picMk id="4" creationId="{9BDC4E39-E030-8780-8C03-F10C2565FF0F}"/>
          </ac:picMkLst>
        </pc:picChg>
      </pc:sldChg>
    </pc:docChg>
  </pc:docChgLst>
  <pc:docChgLst>
    <pc:chgData name="西村 信吾／リサーチ・コンサル／JRI (nishimura shingo)" userId="d8590adf-860e-4a01-a280-b8c194f990ae" providerId="ADAL" clId="{B827E34A-D989-4D0F-9175-B42EECEA18E0}"/>
    <pc:docChg chg="custSel modSld">
      <pc:chgData name="西村 信吾／リサーチ・コンサル／JRI (nishimura shingo)" userId="d8590adf-860e-4a01-a280-b8c194f990ae" providerId="ADAL" clId="{B827E34A-D989-4D0F-9175-B42EECEA18E0}" dt="2024-03-27T06:19:14.796" v="5" actId="21"/>
      <pc:docMkLst>
        <pc:docMk/>
      </pc:docMkLst>
      <pc:sldChg chg="addSp delSp modSp mod">
        <pc:chgData name="西村 信吾／リサーチ・コンサル／JRI (nishimura shingo)" userId="d8590adf-860e-4a01-a280-b8c194f990ae" providerId="ADAL" clId="{B827E34A-D989-4D0F-9175-B42EECEA18E0}" dt="2024-03-27T06:19:14.796" v="5" actId="21"/>
        <pc:sldMkLst>
          <pc:docMk/>
          <pc:sldMk cId="840910269" sldId="256"/>
        </pc:sldMkLst>
        <pc:picChg chg="add del mod">
          <ac:chgData name="西村 信吾／リサーチ・コンサル／JRI (nishimura shingo)" userId="d8590adf-860e-4a01-a280-b8c194f990ae" providerId="ADAL" clId="{B827E34A-D989-4D0F-9175-B42EECEA18E0}" dt="2024-03-27T06:11:59.888" v="3" actId="478"/>
          <ac:picMkLst>
            <pc:docMk/>
            <pc:sldMk cId="840910269" sldId="256"/>
            <ac:picMk id="2" creationId="{8CB63643-F255-2A3B-42F9-8924CD540AB3}"/>
          </ac:picMkLst>
        </pc:picChg>
        <pc:picChg chg="add del">
          <ac:chgData name="西村 信吾／リサーチ・コンサル／JRI (nishimura shingo)" userId="d8590adf-860e-4a01-a280-b8c194f990ae" providerId="ADAL" clId="{B827E34A-D989-4D0F-9175-B42EECEA18E0}" dt="2024-03-27T06:19:14.796" v="5" actId="21"/>
          <ac:picMkLst>
            <pc:docMk/>
            <pc:sldMk cId="840910269" sldId="256"/>
            <ac:picMk id="4" creationId="{038200D4-4BDE-56B7-13BD-4F1B56CF0EF6}"/>
          </ac:picMkLst>
        </pc:picChg>
        <pc:picChg chg="del">
          <ac:chgData name="西村 信吾／リサーチ・コンサル／JRI (nishimura shingo)" userId="d8590adf-860e-4a01-a280-b8c194f990ae" providerId="ADAL" clId="{B827E34A-D989-4D0F-9175-B42EECEA18E0}" dt="2024-03-27T06:11:50.995" v="0" actId="478"/>
          <ac:picMkLst>
            <pc:docMk/>
            <pc:sldMk cId="840910269" sldId="256"/>
            <ac:picMk id="6" creationId="{B910FD6D-8E07-51AE-D726-06CF07B37A2B}"/>
          </ac:picMkLst>
        </pc:picChg>
      </pc:sldChg>
    </pc:docChg>
  </pc:docChgLst>
  <pc:docChgLst>
    <pc:chgData name="西村 信吾／リサーチ・コンサル／JRI (nishimura shingo)" userId="d8590adf-860e-4a01-a280-b8c194f990ae" providerId="ADAL" clId="{88684140-F69A-4BDB-8BF7-4DBEE864B8CA}"/>
    <pc:docChg chg="custSel modSld">
      <pc:chgData name="西村 信吾／リサーチ・コンサル／JRI (nishimura shingo)" userId="d8590adf-860e-4a01-a280-b8c194f990ae" providerId="ADAL" clId="{88684140-F69A-4BDB-8BF7-4DBEE864B8CA}" dt="2024-03-27T14:55:03.168" v="3" actId="1076"/>
      <pc:docMkLst>
        <pc:docMk/>
      </pc:docMkLst>
      <pc:sldChg chg="addSp delSp modSp mod">
        <pc:chgData name="西村 信吾／リサーチ・コンサル／JRI (nishimura shingo)" userId="d8590adf-860e-4a01-a280-b8c194f990ae" providerId="ADAL" clId="{88684140-F69A-4BDB-8BF7-4DBEE864B8CA}" dt="2024-03-27T14:55:03.168" v="3" actId="1076"/>
        <pc:sldMkLst>
          <pc:docMk/>
          <pc:sldMk cId="840910269" sldId="256"/>
        </pc:sldMkLst>
        <pc:picChg chg="del">
          <ac:chgData name="西村 信吾／リサーチ・コンサル／JRI (nishimura shingo)" userId="d8590adf-860e-4a01-a280-b8c194f990ae" providerId="ADAL" clId="{88684140-F69A-4BDB-8BF7-4DBEE864B8CA}" dt="2024-03-27T14:53:54.190" v="0" actId="478"/>
          <ac:picMkLst>
            <pc:docMk/>
            <pc:sldMk cId="840910269" sldId="256"/>
            <ac:picMk id="3" creationId="{7F9CA0D6-0E04-F885-CDCC-4BD5B6870682}"/>
          </ac:picMkLst>
        </pc:picChg>
        <pc:picChg chg="add mod">
          <ac:chgData name="西村 信吾／リサーチ・コンサル／JRI (nishimura shingo)" userId="d8590adf-860e-4a01-a280-b8c194f990ae" providerId="ADAL" clId="{88684140-F69A-4BDB-8BF7-4DBEE864B8CA}" dt="2024-03-27T14:55:03.168" v="3" actId="1076"/>
          <ac:picMkLst>
            <pc:docMk/>
            <pc:sldMk cId="840910269" sldId="256"/>
            <ac:picMk id="4" creationId="{11DD409A-7630-7AEE-7CF8-D3ADA7C2CDE8}"/>
          </ac:picMkLst>
        </pc:picChg>
      </pc:sldChg>
    </pc:docChg>
  </pc:docChgLst>
  <pc:docChgLst>
    <pc:chgData name="西村 信吾／リサーチ・コンサル／JRI (nishimura shingo)" userId="d8590adf-860e-4a01-a280-b8c194f990ae" providerId="ADAL" clId="{221C649E-D3A5-4A71-9ADB-DB81E5DD5DEE}"/>
    <pc:docChg chg="custSel modSld">
      <pc:chgData name="西村 信吾／リサーチ・コンサル／JRI (nishimura shingo)" userId="d8590adf-860e-4a01-a280-b8c194f990ae" providerId="ADAL" clId="{221C649E-D3A5-4A71-9ADB-DB81E5DD5DEE}" dt="2024-03-27T15:00:15.889" v="3" actId="1076"/>
      <pc:docMkLst>
        <pc:docMk/>
      </pc:docMkLst>
      <pc:sldChg chg="addSp delSp modSp mod">
        <pc:chgData name="西村 信吾／リサーチ・コンサル／JRI (nishimura shingo)" userId="d8590adf-860e-4a01-a280-b8c194f990ae" providerId="ADAL" clId="{221C649E-D3A5-4A71-9ADB-DB81E5DD5DEE}" dt="2024-03-27T15:00:15.889" v="3" actId="1076"/>
        <pc:sldMkLst>
          <pc:docMk/>
          <pc:sldMk cId="840910269" sldId="256"/>
        </pc:sldMkLst>
        <pc:grpChg chg="del">
          <ac:chgData name="西村 信吾／リサーチ・コンサル／JRI (nishimura shingo)" userId="d8590adf-860e-4a01-a280-b8c194f990ae" providerId="ADAL" clId="{221C649E-D3A5-4A71-9ADB-DB81E5DD5DEE}" dt="2024-03-27T14:59:40.057" v="0" actId="478"/>
          <ac:grpSpMkLst>
            <pc:docMk/>
            <pc:sldMk cId="840910269" sldId="256"/>
            <ac:grpSpMk id="6" creationId="{E78EA040-2037-C7CA-A9CF-9D38D17F5852}"/>
          </ac:grpSpMkLst>
        </pc:grpChg>
        <pc:picChg chg="add mod">
          <ac:chgData name="西村 信吾／リサーチ・コンサル／JRI (nishimura shingo)" userId="d8590adf-860e-4a01-a280-b8c194f990ae" providerId="ADAL" clId="{221C649E-D3A5-4A71-9ADB-DB81E5DD5DEE}" dt="2024-03-27T15:00:15.889" v="3" actId="1076"/>
          <ac:picMkLst>
            <pc:docMk/>
            <pc:sldMk cId="840910269" sldId="256"/>
            <ac:picMk id="4" creationId="{B23FDE22-C04F-5A7D-0FD9-05664101F899}"/>
          </ac:picMkLst>
        </pc:picChg>
      </pc:sldChg>
    </pc:docChg>
  </pc:docChgLst>
  <pc:docChgLst>
    <pc:chgData name="西村 信吾／リサーチ・コンサル／JRI (nishimura shingo)" userId="d8590adf-860e-4a01-a280-b8c194f990ae" providerId="ADAL" clId="{CE7CBC2D-66B3-42E2-AD01-F7C84BEA2669}"/>
    <pc:docChg chg="custSel modSld">
      <pc:chgData name="西村 信吾／リサーチ・コンサル／JRI (nishimura shingo)" userId="d8590adf-860e-4a01-a280-b8c194f990ae" providerId="ADAL" clId="{CE7CBC2D-66B3-42E2-AD01-F7C84BEA2669}" dt="2024-03-27T15:02:17.345" v="3" actId="1076"/>
      <pc:docMkLst>
        <pc:docMk/>
      </pc:docMkLst>
      <pc:sldChg chg="addSp delSp modSp mod">
        <pc:chgData name="西村 信吾／リサーチ・コンサル／JRI (nishimura shingo)" userId="d8590adf-860e-4a01-a280-b8c194f990ae" providerId="ADAL" clId="{CE7CBC2D-66B3-42E2-AD01-F7C84BEA2669}" dt="2024-03-27T15:02:17.345" v="3" actId="1076"/>
        <pc:sldMkLst>
          <pc:docMk/>
          <pc:sldMk cId="840910269" sldId="256"/>
        </pc:sldMkLst>
        <pc:picChg chg="add mod">
          <ac:chgData name="西村 信吾／リサーチ・コンサル／JRI (nishimura shingo)" userId="d8590adf-860e-4a01-a280-b8c194f990ae" providerId="ADAL" clId="{CE7CBC2D-66B3-42E2-AD01-F7C84BEA2669}" dt="2024-03-27T15:02:17.345" v="3" actId="1076"/>
          <ac:picMkLst>
            <pc:docMk/>
            <pc:sldMk cId="840910269" sldId="256"/>
            <ac:picMk id="3" creationId="{289C5DF5-5C8A-F193-53F2-07B91E0440D3}"/>
          </ac:picMkLst>
        </pc:picChg>
        <pc:picChg chg="del">
          <ac:chgData name="西村 信吾／リサーチ・コンサル／JRI (nishimura shingo)" userId="d8590adf-860e-4a01-a280-b8c194f990ae" providerId="ADAL" clId="{CE7CBC2D-66B3-42E2-AD01-F7C84BEA2669}" dt="2024-03-27T15:01:39.497" v="0" actId="478"/>
          <ac:picMkLst>
            <pc:docMk/>
            <pc:sldMk cId="840910269" sldId="256"/>
            <ac:picMk id="4" creationId="{B23FDE22-C04F-5A7D-0FD9-05664101F899}"/>
          </ac:picMkLst>
        </pc:picChg>
      </pc:sldChg>
    </pc:docChg>
  </pc:docChgLst>
  <pc:docChgLst>
    <pc:chgData name="西村 信吾／リサーチ・コンサル／JRI (nishimura shingo)" userId="d8590adf-860e-4a01-a280-b8c194f990ae" providerId="ADAL" clId="{78B965D8-D03C-4A70-B5AF-3E4311CA572D}"/>
    <pc:docChg chg="custSel modSld">
      <pc:chgData name="西村 信吾／リサーチ・コンサル／JRI (nishimura shingo)" userId="d8590adf-860e-4a01-a280-b8c194f990ae" providerId="ADAL" clId="{78B965D8-D03C-4A70-B5AF-3E4311CA572D}" dt="2024-03-27T12:22:55.980" v="6" actId="1076"/>
      <pc:docMkLst>
        <pc:docMk/>
      </pc:docMkLst>
      <pc:sldChg chg="addSp delSp modSp mod">
        <pc:chgData name="西村 信吾／リサーチ・コンサル／JRI (nishimura shingo)" userId="d8590adf-860e-4a01-a280-b8c194f990ae" providerId="ADAL" clId="{78B965D8-D03C-4A70-B5AF-3E4311CA572D}" dt="2024-03-27T12:22:55.980" v="6" actId="1076"/>
        <pc:sldMkLst>
          <pc:docMk/>
          <pc:sldMk cId="840910269" sldId="256"/>
        </pc:sldMkLst>
        <pc:picChg chg="del">
          <ac:chgData name="西村 信吾／リサーチ・コンサル／JRI (nishimura shingo)" userId="d8590adf-860e-4a01-a280-b8c194f990ae" providerId="ADAL" clId="{78B965D8-D03C-4A70-B5AF-3E4311CA572D}" dt="2024-03-27T07:03:07.841" v="0" actId="478"/>
          <ac:picMkLst>
            <pc:docMk/>
            <pc:sldMk cId="840910269" sldId="256"/>
            <ac:picMk id="2" creationId="{E32E7D0F-8997-2466-4B72-6FF49EADF51C}"/>
          </ac:picMkLst>
        </pc:picChg>
        <pc:picChg chg="add mod">
          <ac:chgData name="西村 信吾／リサーチ・コンサル／JRI (nishimura shingo)" userId="d8590adf-860e-4a01-a280-b8c194f990ae" providerId="ADAL" clId="{78B965D8-D03C-4A70-B5AF-3E4311CA572D}" dt="2024-03-27T12:22:55.980" v="6" actId="1076"/>
          <ac:picMkLst>
            <pc:docMk/>
            <pc:sldMk cId="840910269" sldId="256"/>
            <ac:picMk id="3" creationId="{D390FC26-1163-D518-0B8B-8AEA0005D216}"/>
          </ac:picMkLst>
        </pc:picChg>
      </pc:sldChg>
    </pc:docChg>
  </pc:docChgLst>
  <pc:docChgLst>
    <pc:chgData name="西村 信吾／リサーチ・コンサル／JRI (nishimura shingo)" userId="d8590adf-860e-4a01-a280-b8c194f990ae" providerId="ADAL" clId="{12A673BA-A350-474D-BDF9-D8F9F11ADB8F}"/>
    <pc:docChg chg="custSel modSld">
      <pc:chgData name="西村 信吾／リサーチ・コンサル／JRI (nishimura shingo)" userId="d8590adf-860e-4a01-a280-b8c194f990ae" providerId="ADAL" clId="{12A673BA-A350-474D-BDF9-D8F9F11ADB8F}" dt="2024-03-27T14:23:48.604" v="7" actId="164"/>
      <pc:docMkLst>
        <pc:docMk/>
      </pc:docMkLst>
      <pc:sldChg chg="addSp delSp modSp mod">
        <pc:chgData name="西村 信吾／リサーチ・コンサル／JRI (nishimura shingo)" userId="d8590adf-860e-4a01-a280-b8c194f990ae" providerId="ADAL" clId="{12A673BA-A350-474D-BDF9-D8F9F11ADB8F}" dt="2024-03-27T14:23:48.604" v="7" actId="164"/>
        <pc:sldMkLst>
          <pc:docMk/>
          <pc:sldMk cId="840910269" sldId="256"/>
        </pc:sldMkLst>
        <pc:spChg chg="add mod">
          <ac:chgData name="西村 信吾／リサーチ・コンサル／JRI (nishimura shingo)" userId="d8590adf-860e-4a01-a280-b8c194f990ae" providerId="ADAL" clId="{12A673BA-A350-474D-BDF9-D8F9F11ADB8F}" dt="2024-03-27T14:23:48.604" v="7" actId="164"/>
          <ac:spMkLst>
            <pc:docMk/>
            <pc:sldMk cId="840910269" sldId="256"/>
            <ac:spMk id="5" creationId="{AF60871F-A555-9DD2-BC8E-C804E22B9F39}"/>
          </ac:spMkLst>
        </pc:spChg>
        <pc:grpChg chg="add mod">
          <ac:chgData name="西村 信吾／リサーチ・コンサル／JRI (nishimura shingo)" userId="d8590adf-860e-4a01-a280-b8c194f990ae" providerId="ADAL" clId="{12A673BA-A350-474D-BDF9-D8F9F11ADB8F}" dt="2024-03-27T14:23:48.604" v="7" actId="164"/>
          <ac:grpSpMkLst>
            <pc:docMk/>
            <pc:sldMk cId="840910269" sldId="256"/>
            <ac:grpSpMk id="6" creationId="{C9D4278C-3C3B-CE5D-D860-8BC853F27B65}"/>
          </ac:grpSpMkLst>
        </pc:grpChg>
        <pc:picChg chg="add mod">
          <ac:chgData name="西村 信吾／リサーチ・コンサル／JRI (nishimura shingo)" userId="d8590adf-860e-4a01-a280-b8c194f990ae" providerId="ADAL" clId="{12A673BA-A350-474D-BDF9-D8F9F11ADB8F}" dt="2024-03-27T14:23:48.604" v="7" actId="164"/>
          <ac:picMkLst>
            <pc:docMk/>
            <pc:sldMk cId="840910269" sldId="256"/>
            <ac:picMk id="3" creationId="{A22E466A-5CB5-466C-F9C1-F34BC3F6453D}"/>
          </ac:picMkLst>
        </pc:picChg>
        <pc:picChg chg="del">
          <ac:chgData name="西村 信吾／リサーチ・コンサル／JRI (nishimura shingo)" userId="d8590adf-860e-4a01-a280-b8c194f990ae" providerId="ADAL" clId="{12A673BA-A350-474D-BDF9-D8F9F11ADB8F}" dt="2024-03-27T14:20:18.155" v="0" actId="478"/>
          <ac:picMkLst>
            <pc:docMk/>
            <pc:sldMk cId="840910269" sldId="256"/>
            <ac:picMk id="4" creationId="{9BDC4E39-E030-8780-8C03-F10C2565FF0F}"/>
          </ac:picMkLst>
        </pc:picChg>
      </pc:sldChg>
    </pc:docChg>
  </pc:docChgLst>
  <pc:docChgLst>
    <pc:chgData name="西村 信吾／リサーチ・コンサル／JRI (nishimura shingo)" userId="d8590adf-860e-4a01-a280-b8c194f990ae" providerId="ADAL" clId="{749C6122-3E47-4C2E-847E-32D4AD147483}"/>
    <pc:docChg chg="custSel modSld">
      <pc:chgData name="西村 信吾／リサーチ・コンサル／JRI (nishimura shingo)" userId="d8590adf-860e-4a01-a280-b8c194f990ae" providerId="ADAL" clId="{749C6122-3E47-4C2E-847E-32D4AD147483}" dt="2024-03-27T07:01:02.587" v="5" actId="1076"/>
      <pc:docMkLst>
        <pc:docMk/>
      </pc:docMkLst>
      <pc:sldChg chg="addSp delSp modSp mod">
        <pc:chgData name="西村 信吾／リサーチ・コンサル／JRI (nishimura shingo)" userId="d8590adf-860e-4a01-a280-b8c194f990ae" providerId="ADAL" clId="{749C6122-3E47-4C2E-847E-32D4AD147483}" dt="2024-03-27T07:01:02.587" v="5" actId="1076"/>
        <pc:sldMkLst>
          <pc:docMk/>
          <pc:sldMk cId="840910269" sldId="256"/>
        </pc:sldMkLst>
        <pc:picChg chg="add mod modCrop">
          <ac:chgData name="西村 信吾／リサーチ・コンサル／JRI (nishimura shingo)" userId="d8590adf-860e-4a01-a280-b8c194f990ae" providerId="ADAL" clId="{749C6122-3E47-4C2E-847E-32D4AD147483}" dt="2024-03-27T07:01:02.587" v="5" actId="1076"/>
          <ac:picMkLst>
            <pc:docMk/>
            <pc:sldMk cId="840910269" sldId="256"/>
            <ac:picMk id="2" creationId="{E32E7D0F-8997-2466-4B72-6FF49EADF51C}"/>
          </ac:picMkLst>
        </pc:picChg>
        <pc:picChg chg="del">
          <ac:chgData name="西村 信吾／リサーチ・コンサル／JRI (nishimura shingo)" userId="d8590adf-860e-4a01-a280-b8c194f990ae" providerId="ADAL" clId="{749C6122-3E47-4C2E-847E-32D4AD147483}" dt="2024-03-27T06:58:42.956" v="0" actId="478"/>
          <ac:picMkLst>
            <pc:docMk/>
            <pc:sldMk cId="840910269" sldId="256"/>
            <ac:picMk id="5" creationId="{3E233416-93A4-9016-42D8-2B584096795E}"/>
          </ac:picMkLst>
        </pc:picChg>
      </pc:sldChg>
    </pc:docChg>
  </pc:docChgLst>
  <pc:docChgLst>
    <pc:chgData name="高橋 麻璃亜／リサーチ・コンサル／JRI (takahashi maria)" userId="f4b2eeab-6836-44c5-bb3f-58dccbf5094d" providerId="ADAL" clId="{732AC3BA-D42E-4C1B-9774-AC0DD5D05D7E}"/>
    <pc:docChg chg="custSel modSld">
      <pc:chgData name="高橋 麻璃亜／リサーチ・コンサル／JRI (takahashi maria)" userId="f4b2eeab-6836-44c5-bb3f-58dccbf5094d" providerId="ADAL" clId="{732AC3BA-D42E-4C1B-9774-AC0DD5D05D7E}" dt="2024-03-26T09:06:27.477" v="3" actId="478"/>
      <pc:docMkLst>
        <pc:docMk/>
      </pc:docMkLst>
      <pc:sldChg chg="delSp mod">
        <pc:chgData name="高橋 麻璃亜／リサーチ・コンサル／JRI (takahashi maria)" userId="f4b2eeab-6836-44c5-bb3f-58dccbf5094d" providerId="ADAL" clId="{732AC3BA-D42E-4C1B-9774-AC0DD5D05D7E}" dt="2024-03-26T09:06:27.477" v="3" actId="478"/>
        <pc:sldMkLst>
          <pc:docMk/>
          <pc:sldMk cId="840910269" sldId="256"/>
        </pc:sldMkLst>
        <pc:picChg chg="del">
          <ac:chgData name="高橋 麻璃亜／リサーチ・コンサル／JRI (takahashi maria)" userId="f4b2eeab-6836-44c5-bb3f-58dccbf5094d" providerId="ADAL" clId="{732AC3BA-D42E-4C1B-9774-AC0DD5D05D7E}" dt="2024-03-26T09:03:39.979" v="1" actId="478"/>
          <ac:picMkLst>
            <pc:docMk/>
            <pc:sldMk cId="840910269" sldId="256"/>
            <ac:picMk id="2" creationId="{1F46DC31-EAA9-B422-0A53-B1A61BC2770B}"/>
          </ac:picMkLst>
        </pc:picChg>
        <pc:picChg chg="del">
          <ac:chgData name="高橋 麻璃亜／リサーチ・コンサル／JRI (takahashi maria)" userId="f4b2eeab-6836-44c5-bb3f-58dccbf5094d" providerId="ADAL" clId="{732AC3BA-D42E-4C1B-9774-AC0DD5D05D7E}" dt="2024-03-26T09:04:00.222" v="2" actId="478"/>
          <ac:picMkLst>
            <pc:docMk/>
            <pc:sldMk cId="840910269" sldId="256"/>
            <ac:picMk id="3" creationId="{3FFABD79-75C0-828F-3BBA-4218F4BE610A}"/>
          </ac:picMkLst>
        </pc:picChg>
        <pc:picChg chg="del">
          <ac:chgData name="高橋 麻璃亜／リサーチ・コンサル／JRI (takahashi maria)" userId="f4b2eeab-6836-44c5-bb3f-58dccbf5094d" providerId="ADAL" clId="{732AC3BA-D42E-4C1B-9774-AC0DD5D05D7E}" dt="2024-03-26T09:03:34.031" v="0" actId="478"/>
          <ac:picMkLst>
            <pc:docMk/>
            <pc:sldMk cId="840910269" sldId="256"/>
            <ac:picMk id="4" creationId="{455DF83A-F126-848C-4D25-622526B4E63F}"/>
          </ac:picMkLst>
        </pc:picChg>
        <pc:picChg chg="del">
          <ac:chgData name="高橋 麻璃亜／リサーチ・コンサル／JRI (takahashi maria)" userId="f4b2eeab-6836-44c5-bb3f-58dccbf5094d" providerId="ADAL" clId="{732AC3BA-D42E-4C1B-9774-AC0DD5D05D7E}" dt="2024-03-26T09:06:27.477" v="3" actId="478"/>
          <ac:picMkLst>
            <pc:docMk/>
            <pc:sldMk cId="840910269" sldId="256"/>
            <ac:picMk id="5" creationId="{5A39F3D2-8171-CCC7-3135-BA8BB2FE4FDD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FAEA051-C048-A392-4B02-46164B7B485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D5A7DC4E-6015-5D20-0DCD-A2C3679DA2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F47D045-837F-553B-4C62-B754F26A33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1B590CA-CB77-2AE9-C402-BB7F238AAF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337B50A-D64D-CBAB-5961-84741A9EAC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30042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CA5B8A8-6FE0-FB6F-96E2-76B88355CC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FC231FE3-D2D7-E96B-423C-192610D4DF1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D54F6C5-E790-C845-123C-C1DB93EF23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0B50441-6EB5-032D-DAE8-A51AF173B5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73FCE6C-D972-4069-C67C-9843EF8F44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380733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BC63DDA8-83A5-70DE-4411-4228AC43189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05AAB191-0410-9BB2-5922-1BE5A500215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D0C8EB9-30AD-B7A3-0882-3E6F0A8EC4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0B94B27-D641-F270-12CB-BA67B51668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98DE7B5-64F8-548A-D254-32542BBE82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14457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6985A35-5EE4-EEA3-B72E-617B2E4FA0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4B66B1F-179E-DE3C-B6AB-73E9329AC5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C6D535B-75FB-C12C-5983-F5BE2CEF17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157D94E-362B-AABE-6D9B-422FD077EA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7DEBD3E-623B-A875-A5C8-8120B83DC8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40548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4064941-F196-C142-7777-EBF42B7D29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09740ADB-51B1-8008-CFEE-26D4D9E23D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AFA722C-5BD1-D14A-FEC0-78C19E0FEB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9BD3D55-F844-9A84-4115-A08227598A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32014BC-3997-55BC-73EC-63AA46CB91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121642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DB30E04-C109-AC30-959B-7C80BA8608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3D47C7F-1BEE-78A4-9AA3-E3402320CAF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640F6A5C-B48D-8EAA-630F-D62FA9D5B96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734195FD-A3E3-18BE-7275-A7E62D26A1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AF74382F-277A-13F6-17BF-B3A81BC907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48952535-C1A3-FF3D-E136-C91EF26F5A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503999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54337D2-C46E-54BE-821A-CE63E8F87B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6B35710-F118-6C09-5630-A087F5108A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72D3E4A5-AE83-1482-9BBF-20107A49AD6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DF705A25-6465-C420-535A-A8873AD7A5C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D3F28892-C516-82D9-5C3E-436A07FC17B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08757C07-3EEE-6ADB-A14D-78472F7837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0F06CD1E-811B-84F4-5E11-94333469FC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7BF3E245-0961-098D-5FE4-B6AF7A66D0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16571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6C8C63D-FADA-335D-AEFA-D3871D1FC1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B4B4EBDE-2854-CC62-E64A-921F4E2A15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35C89669-5108-36B0-D046-130C315894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40CC0420-BDF8-0EE1-FB41-D6D54D2946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212865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7BA3D0A6-97A6-EBA6-DB51-3FBBEBAABA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8F25F9D5-67B2-413C-433A-88470E06C7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14D5739D-BD2D-2B22-7968-607ED6E60E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859514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D66D06B-DC79-9D41-23A1-D05020AC47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8FD6807-6321-2CB3-3005-6D26A94560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7A568272-72F8-FF35-D98F-55825E6CDF0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6B06EC8-7C7A-6226-F316-E3C43ED704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186C7BA-2137-B7D6-9FD7-42CAB885F7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13C72F1-0D3D-B175-DA2B-85D961C933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544217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34B353B-AEC0-BF3F-3A37-245FC8A17E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141BFF58-91B3-EF1F-4B84-367193C7CC4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241D18C7-1798-DBB9-3671-DB9E9A21736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325337F-A0BD-2C91-F83C-AB8E947B34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42AA9B1B-D9E2-E7A8-3EC9-466B0D647D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F5E15B1B-B58E-F2EC-89FF-D0ED8EC38F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778359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D3447345-6BED-BF98-59C5-A16F8878EE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C7B1EA7-D5AD-A888-01EB-C22B7DB4A7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E1F6978-B6EF-BA03-B5DC-437F54B0C2B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15E03F-28F7-4CBC-A176-F6BD6E81A95F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044E668-1061-2685-5AF1-F6D6C4473A8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F69429B-F1B3-3F25-D070-E1384E82957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284672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>
            <a:extLst>
              <a:ext uri="{FF2B5EF4-FFF2-40B4-BE49-F238E27FC236}">
                <a16:creationId xmlns:a16="http://schemas.microsoft.com/office/drawing/2014/main" id="{515BA880-D139-C6D7-C0CC-DB060AF4F00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0116" y="283497"/>
            <a:ext cx="8071659" cy="629100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409102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82d0730f-1c1e-490c-b6fe-8d38d5770940" xsi:nil="true"/>
    <lcf76f155ced4ddcb4097134ff3c332f xmlns="1e4f9cf9-9872-48b6-ac33-bc70f5a3a3ca">
      <Terms xmlns="http://schemas.microsoft.com/office/infopath/2007/PartnerControls"/>
    </lcf76f155ced4ddcb4097134ff3c332f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E555B15726E3104593D38601ACCAF449" ma:contentTypeVersion="15" ma:contentTypeDescription="新しいドキュメントを作成します。" ma:contentTypeScope="" ma:versionID="3d81fb007cd7f5222eaf48bfd82758ab">
  <xsd:schema xmlns:xsd="http://www.w3.org/2001/XMLSchema" xmlns:xs="http://www.w3.org/2001/XMLSchema" xmlns:p="http://schemas.microsoft.com/office/2006/metadata/properties" xmlns:ns2="1e4f9cf9-9872-48b6-ac33-bc70f5a3a3ca" xmlns:ns3="82d0730f-1c1e-490c-b6fe-8d38d5770940" targetNamespace="http://schemas.microsoft.com/office/2006/metadata/properties" ma:root="true" ma:fieldsID="2d4a77f11d18c1fe1d706cda619fa8b3" ns2:_="" ns3:_="">
    <xsd:import namespace="1e4f9cf9-9872-48b6-ac33-bc70f5a3a3ca"/>
    <xsd:import namespace="82d0730f-1c1e-490c-b6fe-8d38d577094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MediaServiceSearchProperties" minOccurs="0"/>
                <xsd:element ref="ns2:lcf76f155ced4ddcb4097134ff3c332f" minOccurs="0"/>
                <xsd:element ref="ns3:TaxCatchAll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e4f9cf9-9872-48b6-ac33-bc70f5a3a3c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bjectDetectorVersions" ma:index="1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8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lcf76f155ced4ddcb4097134ff3c332f" ma:index="20" nillable="true" ma:taxonomy="true" ma:internalName="lcf76f155ced4ddcb4097134ff3c332f" ma:taxonomyFieldName="MediaServiceImageTags" ma:displayName="画像タグ" ma:readOnly="false" ma:fieldId="{5cf76f15-5ced-4ddc-b409-7134ff3c332f}" ma:taxonomyMulti="true" ma:sspId="9d9c9a3c-fcc5-402f-98fe-c7c4e5ec2b6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2d0730f-1c1e-490c-b6fe-8d38d5770940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  <xsd:element name="TaxCatchAll" ma:index="21" nillable="true" ma:displayName="Taxonomy Catch All Column" ma:hidden="true" ma:list="{b604491f-e05c-433a-b608-44913e492379}" ma:internalName="TaxCatchAll" ma:showField="CatchAllData" ma:web="82d0730f-1c1e-490c-b6fe-8d38d577094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722D6E8-E8BF-48EE-869F-783FD54689C2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A84D05CA-0494-4773-A886-E0F151A5A085}">
  <ds:schemaRefs>
    <ds:schemaRef ds:uri="http://schemas.microsoft.com/office/2006/metadata/properties"/>
    <ds:schemaRef ds:uri="http://schemas.microsoft.com/office/infopath/2007/PartnerControls"/>
    <ds:schemaRef ds:uri="82d0730f-1c1e-490c-b6fe-8d38d5770940"/>
    <ds:schemaRef ds:uri="1e4f9cf9-9872-48b6-ac33-bc70f5a3a3ca"/>
  </ds:schemaRefs>
</ds:datastoreItem>
</file>

<file path=customXml/itemProps3.xml><?xml version="1.0" encoding="utf-8"?>
<ds:datastoreItem xmlns:ds="http://schemas.openxmlformats.org/officeDocument/2006/customXml" ds:itemID="{DC65720A-89D7-4F1E-960F-580ECC344C1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e4f9cf9-9872-48b6-ac33-bc70f5a3a3ca"/>
    <ds:schemaRef ds:uri="82d0730f-1c1e-490c-b6fe-8d38d577094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477</TotalTime>
  <Words>0</Words>
  <Application>Microsoft Office PowerPoint</Application>
  <PresentationFormat>ワイド画面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高橋 麻璃亜</dc:creator>
  <cp:lastModifiedBy>西村 信吾／リサーチ・コンサル／JRI (nishimura shingo)</cp:lastModifiedBy>
  <cp:revision>1</cp:revision>
  <dcterms:created xsi:type="dcterms:W3CDTF">2024-03-26T08:35:22Z</dcterms:created>
  <dcterms:modified xsi:type="dcterms:W3CDTF">2024-03-27T15:24:08Z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0x010100E555B15726E3104593D38601ACCAF449</vt:lpwstr>
  </property>
  <property fmtid="{D5CDD505-2E9C-101B-9397-08002B2CF9AE}" pid="3" name="MediaServiceImageTags">
    <vt:lpwstr/>
  </property>
</Properties>
</file>