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3B1CFB33-C90F-436B-B288-AEA6964D9E0B}" v="1" dt="2024-03-27T14:58:13.685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信吾／リサーチ・コンサル／JRI (nishimura shingo)" userId="d8590adf-860e-4a01-a280-b8c194f990ae" providerId="ADAL" clId="{3B1CFB33-C90F-436B-B288-AEA6964D9E0B}"/>
    <pc:docChg chg="custSel modSld">
      <pc:chgData name="西村 信吾／リサーチ・コンサル／JRI (nishimura shingo)" userId="d8590adf-860e-4a01-a280-b8c194f990ae" providerId="ADAL" clId="{3B1CFB33-C90F-436B-B288-AEA6964D9E0B}" dt="2024-03-27T14:58:13.685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3B1CFB33-C90F-436B-B288-AEA6964D9E0B}" dt="2024-03-27T14:58:13.685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spMkLst>
            <pc:docMk/>
            <pc:sldMk cId="840910269" sldId="256"/>
            <ac:spMk id="5" creationId="{E050B7C3-DE05-4814-62FD-32C4CFDD3AC0}"/>
          </ac:spMkLst>
        </pc:spChg>
        <pc:gr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picMkLst>
            <pc:docMk/>
            <pc:sldMk cId="840910269" sldId="256"/>
            <ac:picMk id="3" creationId="{42B5F3FB-D558-33BF-17E3-DAA86E53DFB9}"/>
          </ac:picMkLst>
        </pc:picChg>
        <pc:picChg chg="del">
          <ac:chgData name="西村 信吾／リサーチ・コンサル／JRI (nishimura shingo)" userId="d8590adf-860e-4a01-a280-b8c194f990ae" providerId="ADAL" clId="{3B1CFB33-C90F-436B-B288-AEA6964D9E0B}" dt="2024-03-27T14:56:57.883" v="0" actId="478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A006A234-B9B0-42CC-8855-0BF834697EEC}"/>
    <pc:docChg chg="custSel modSld">
      <pc:chgData name="西村 信吾／リサーチ・コンサル／JRI (nishimura shingo)" userId="d8590adf-860e-4a01-a280-b8c194f990ae" providerId="ADAL" clId="{A006A234-B9B0-42CC-8855-0BF834697EEC}" dt="2024-03-27T15:05:03.52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A006A234-B9B0-42CC-8855-0BF834697EEC}" dt="2024-03-27T15:05:03.527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A006A234-B9B0-42CC-8855-0BF834697EEC}" dt="2024-03-27T15:03:51.901" v="0" actId="478"/>
          <ac:picMkLst>
            <pc:docMk/>
            <pc:sldMk cId="840910269" sldId="256"/>
            <ac:picMk id="3" creationId="{289C5DF5-5C8A-F193-53F2-07B91E0440D3}"/>
          </ac:picMkLst>
        </pc:picChg>
        <pc:picChg chg="add mod">
          <ac:chgData name="西村 信吾／リサーチ・コンサル／JRI (nishimura shingo)" userId="d8590adf-860e-4a01-a280-b8c194f990ae" providerId="ADAL" clId="{A006A234-B9B0-42CC-8855-0BF834697EEC}" dt="2024-03-27T15:05:03.527" v="3" actId="1076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CE7CBC2D-66B3-42E2-AD01-F7C84BEA2669}"/>
    <pc:docChg chg="custSel modSld">
      <pc:chgData name="西村 信吾／リサーチ・コンサル／JRI (nishimura shingo)" userId="d8590adf-860e-4a01-a280-b8c194f990ae" providerId="ADAL" clId="{CE7CBC2D-66B3-42E2-AD01-F7C84BEA2669}" dt="2024-03-27T15:02:17.345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CE7CBC2D-66B3-42E2-AD01-F7C84BEA2669}" dt="2024-03-27T15:02:17.345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CE7CBC2D-66B3-42E2-AD01-F7C84BEA2669}" dt="2024-03-27T15:02:17.345" v="3" actId="1076"/>
          <ac:picMkLst>
            <pc:docMk/>
            <pc:sldMk cId="840910269" sldId="256"/>
            <ac:picMk id="3" creationId="{289C5DF5-5C8A-F193-53F2-07B91E0440D3}"/>
          </ac:picMkLst>
        </pc:picChg>
        <pc:picChg chg="del">
          <ac:chgData name="西村 信吾／リサーチ・コンサル／JRI (nishimura shingo)" userId="d8590adf-860e-4a01-a280-b8c194f990ae" providerId="ADAL" clId="{CE7CBC2D-66B3-42E2-AD01-F7C84BEA2669}" dt="2024-03-27T15:01:39.497" v="0" actId="478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21C649E-D3A5-4A71-9ADB-DB81E5DD5DEE}"/>
    <pc:docChg chg="custSel modSld">
      <pc:chgData name="西村 信吾／リサーチ・コンサル／JRI (nishimura shingo)" userId="d8590adf-860e-4a01-a280-b8c194f990ae" providerId="ADAL" clId="{221C649E-D3A5-4A71-9ADB-DB81E5DD5DEE}" dt="2024-03-27T15:00:15.889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21C649E-D3A5-4A71-9ADB-DB81E5DD5DEE}" dt="2024-03-27T15:00:15.889" v="3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221C649E-D3A5-4A71-9ADB-DB81E5DD5DEE}" dt="2024-03-27T14:59:40.057" v="0" actId="478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221C649E-D3A5-4A71-9ADB-DB81E5DD5DEE}" dt="2024-03-27T15:00:15.889" v="3" actId="1076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8684140-F69A-4BDB-8BF7-4DBEE864B8CA}"/>
    <pc:docChg chg="custSel modSld">
      <pc:chgData name="西村 信吾／リサーチ・コンサル／JRI (nishimura shingo)" userId="d8590adf-860e-4a01-a280-b8c194f990ae" providerId="ADAL" clId="{88684140-F69A-4BDB-8BF7-4DBEE864B8CA}" dt="2024-03-27T14:55:03.168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8684140-F69A-4BDB-8BF7-4DBEE864B8CA}" dt="2024-03-27T14:55:03.168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88684140-F69A-4BDB-8BF7-4DBEE864B8CA}" dt="2024-03-27T14:53:54.190" v="0" actId="478"/>
          <ac:picMkLst>
            <pc:docMk/>
            <pc:sldMk cId="840910269" sldId="256"/>
            <ac:picMk id="3" creationId="{7F9CA0D6-0E04-F885-CDCC-4BD5B6870682}"/>
          </ac:picMkLst>
        </pc:picChg>
        <pc:picChg chg="add mod">
          <ac:chgData name="西村 信吾／リサーチ・コンサル／JRI (nishimura shingo)" userId="d8590adf-860e-4a01-a280-b8c194f990ae" providerId="ADAL" clId="{88684140-F69A-4BDB-8BF7-4DBEE864B8CA}" dt="2024-03-27T14:55:03.168" v="3" actId="1076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D7E27B4-7D85-5DF0-5936-E4D4E90EC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690" y="77724"/>
            <a:ext cx="9532620" cy="67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2024-03-28T08:56:34Z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