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A673BA-A350-474D-BDF9-D8F9F11ADB8F}" v="1" dt="2024-03-27T14:23:48.604"/>
    <p1510:client id="{3A8CC051-6427-43A9-81B4-65B84AEDBC7F}" v="5" dt="2024-03-27T14:40:16.031"/>
    <p1510:client id="{3B1CFB33-C90F-436B-B288-AEA6964D9E0B}" v="1" dt="2024-03-27T14:58:13.685"/>
    <p1510:client id="{42476046-8B0B-4C30-B2FB-8FD394F014C2}" v="2" dt="2024-03-27T12:26:01.761"/>
    <p1510:client id="{749C6122-3E47-4C2E-847E-32D4AD147483}" v="1" dt="2024-03-27T07:00:17.446"/>
    <p1510:client id="{78B965D8-D03C-4A70-B5AF-3E4311CA572D}" v="1" dt="2024-03-27T12:22:33.037"/>
    <p1510:client id="{B827E34A-D989-4D0F-9175-B42EECEA18E0}" v="2" dt="2024-03-27T06:19:17.351"/>
    <p1510:client id="{E47C35F2-12A7-4C53-8FAB-3A35149561DC}" v="1" dt="2024-03-27T14:25:13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西村 信吾／リサーチ・コンサル／JRI (nishimura shingo)" userId="d8590adf-860e-4a01-a280-b8c194f990ae" providerId="ADAL" clId="{3B1CFB33-C90F-436B-B288-AEA6964D9E0B}"/>
    <pc:docChg chg="custSel modSld">
      <pc:chgData name="西村 信吾／リサーチ・コンサル／JRI (nishimura shingo)" userId="d8590adf-860e-4a01-a280-b8c194f990ae" providerId="ADAL" clId="{3B1CFB33-C90F-436B-B288-AEA6964D9E0B}" dt="2024-03-27T14:58:13.685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3B1CFB33-C90F-436B-B288-AEA6964D9E0B}" dt="2024-03-27T14:58:13.685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spMkLst>
            <pc:docMk/>
            <pc:sldMk cId="840910269" sldId="256"/>
            <ac:spMk id="5" creationId="{E050B7C3-DE05-4814-62FD-32C4CFDD3AC0}"/>
          </ac:spMkLst>
        </pc:spChg>
        <pc:grp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3B1CFB33-C90F-436B-B288-AEA6964D9E0B}" dt="2024-03-27T14:58:13.685" v="7" actId="164"/>
          <ac:picMkLst>
            <pc:docMk/>
            <pc:sldMk cId="840910269" sldId="256"/>
            <ac:picMk id="3" creationId="{42B5F3FB-D558-33BF-17E3-DAA86E53DFB9}"/>
          </ac:picMkLst>
        </pc:picChg>
        <pc:picChg chg="del">
          <ac:chgData name="西村 信吾／リサーチ・コンサル／JRI (nishimura shingo)" userId="d8590adf-860e-4a01-a280-b8c194f990ae" providerId="ADAL" clId="{3B1CFB33-C90F-436B-B288-AEA6964D9E0B}" dt="2024-03-27T14:56:57.883" v="0" actId="478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8B965D8-D03C-4A70-B5AF-3E4311CA572D}"/>
    <pc:docChg chg="custSel modSld">
      <pc:chgData name="西村 信吾／リサーチ・コンサル／JRI (nishimura shingo)" userId="d8590adf-860e-4a01-a280-b8c194f990ae" providerId="ADAL" clId="{78B965D8-D03C-4A70-B5AF-3E4311CA572D}" dt="2024-03-27T12:22:55.980" v="6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8B965D8-D03C-4A70-B5AF-3E4311CA572D}" dt="2024-03-27T12:22:55.980" v="6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78B965D8-D03C-4A70-B5AF-3E4311CA572D}" dt="2024-03-27T07:03:07.841" v="0" actId="478"/>
          <ac:picMkLst>
            <pc:docMk/>
            <pc:sldMk cId="840910269" sldId="256"/>
            <ac:picMk id="2" creationId="{E32E7D0F-8997-2466-4B72-6FF49EADF51C}"/>
          </ac:picMkLst>
        </pc:picChg>
        <pc:picChg chg="add mod">
          <ac:chgData name="西村 信吾／リサーチ・コンサル／JRI (nishimura shingo)" userId="d8590adf-860e-4a01-a280-b8c194f990ae" providerId="ADAL" clId="{78B965D8-D03C-4A70-B5AF-3E4311CA572D}" dt="2024-03-27T12:22:55.980" v="6" actId="1076"/>
          <ac:picMkLst>
            <pc:docMk/>
            <pc:sldMk cId="840910269" sldId="256"/>
            <ac:picMk id="3" creationId="{D390FC26-1163-D518-0B8B-8AEA0005D21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A006A234-B9B0-42CC-8855-0BF834697EEC}"/>
    <pc:docChg chg="custSel modSld">
      <pc:chgData name="西村 信吾／リサーチ・コンサル／JRI (nishimura shingo)" userId="d8590adf-860e-4a01-a280-b8c194f990ae" providerId="ADAL" clId="{A006A234-B9B0-42CC-8855-0BF834697EEC}" dt="2024-03-27T15:05:03.52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A006A234-B9B0-42CC-8855-0BF834697EEC}" dt="2024-03-27T15:05:03.527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A006A234-B9B0-42CC-8855-0BF834697EEC}" dt="2024-03-27T15:03:51.901" v="0" actId="478"/>
          <ac:picMkLst>
            <pc:docMk/>
            <pc:sldMk cId="840910269" sldId="256"/>
            <ac:picMk id="3" creationId="{289C5DF5-5C8A-F193-53F2-07B91E0440D3}"/>
          </ac:picMkLst>
        </pc:picChg>
        <pc:picChg chg="add mod">
          <ac:chgData name="西村 信吾／リサーチ・コンサル／JRI (nishimura shingo)" userId="d8590adf-860e-4a01-a280-b8c194f990ae" providerId="ADAL" clId="{A006A234-B9B0-42CC-8855-0BF834697EEC}" dt="2024-03-27T15:05:03.527" v="3" actId="1076"/>
          <ac:picMkLst>
            <pc:docMk/>
            <pc:sldMk cId="840910269" sldId="256"/>
            <ac:picMk id="4" creationId="{FC0739E5-9DE4-E17D-8AA4-18F74B4D678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CE7CBC2D-66B3-42E2-AD01-F7C84BEA2669}"/>
    <pc:docChg chg="custSel modSld">
      <pc:chgData name="西村 信吾／リサーチ・コンサル／JRI (nishimura shingo)" userId="d8590adf-860e-4a01-a280-b8c194f990ae" providerId="ADAL" clId="{CE7CBC2D-66B3-42E2-AD01-F7C84BEA2669}" dt="2024-03-27T15:02:17.345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CE7CBC2D-66B3-42E2-AD01-F7C84BEA2669}" dt="2024-03-27T15:02:17.345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CE7CBC2D-66B3-42E2-AD01-F7C84BEA2669}" dt="2024-03-27T15:02:17.345" v="3" actId="1076"/>
          <ac:picMkLst>
            <pc:docMk/>
            <pc:sldMk cId="840910269" sldId="256"/>
            <ac:picMk id="3" creationId="{289C5DF5-5C8A-F193-53F2-07B91E0440D3}"/>
          </ac:picMkLst>
        </pc:picChg>
        <pc:picChg chg="del">
          <ac:chgData name="西村 信吾／リサーチ・コンサル／JRI (nishimura shingo)" userId="d8590adf-860e-4a01-a280-b8c194f990ae" providerId="ADAL" clId="{CE7CBC2D-66B3-42E2-AD01-F7C84BEA2669}" dt="2024-03-27T15:01:39.497" v="0" actId="478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3A8CC051-6427-43A9-81B4-65B84AEDBC7F}"/>
    <pc:docChg chg="custSel modSld">
      <pc:chgData name="西村 信吾／リサーチ・コンサル／JRI (nishimura shingo)" userId="d8590adf-860e-4a01-a280-b8c194f990ae" providerId="ADAL" clId="{3A8CC051-6427-43A9-81B4-65B84AEDBC7F}" dt="2024-03-27T14:48:50.305" v="10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3A8CC051-6427-43A9-81B4-65B84AEDBC7F}" dt="2024-03-27T14:48:50.305" v="10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3A8CC051-6427-43A9-81B4-65B84AEDBC7F}" dt="2024-03-27T14:40:11.016" v="1"/>
          <ac:picMkLst>
            <pc:docMk/>
            <pc:sldMk cId="840910269" sldId="256"/>
            <ac:picMk id="2" creationId="{3D796F99-BE09-EA32-05AD-3F8E2679AF1C}"/>
          </ac:picMkLst>
        </pc:picChg>
        <pc:picChg chg="del mod">
          <ac:chgData name="西村 信吾／リサーチ・コンサル／JRI (nishimura shingo)" userId="d8590adf-860e-4a01-a280-b8c194f990ae" providerId="ADAL" clId="{3A8CC051-6427-43A9-81B4-65B84AEDBC7F}" dt="2024-03-27T14:48:42.156" v="7" actId="478"/>
          <ac:picMkLst>
            <pc:docMk/>
            <pc:sldMk cId="840910269" sldId="256"/>
            <ac:picMk id="3" creationId="{0D080077-A6D5-5DD8-7BD9-3400B0413A9A}"/>
          </ac:picMkLst>
        </pc:picChg>
        <pc:picChg chg="add mod">
          <ac:chgData name="西村 信吾／リサーチ・コンサル／JRI (nishimura shingo)" userId="d8590adf-860e-4a01-a280-b8c194f990ae" providerId="ADAL" clId="{3A8CC051-6427-43A9-81B4-65B84AEDBC7F}" dt="2024-03-27T14:48:50.305" v="10" actId="1076"/>
          <ac:picMkLst>
            <pc:docMk/>
            <pc:sldMk cId="840910269" sldId="256"/>
            <ac:picMk id="5" creationId="{F38003F1-FFA4-137C-455A-6F9072982BEA}"/>
          </ac:picMkLst>
        </pc:picChg>
        <pc:picChg chg="del">
          <ac:chgData name="西村 信吾／リサーチ・コンサル／JRI (nishimura shingo)" userId="d8590adf-860e-4a01-a280-b8c194f990ae" providerId="ADAL" clId="{3A8CC051-6427-43A9-81B4-65B84AEDBC7F}" dt="2024-03-27T14:40:05.513" v="0" actId="478"/>
          <ac:picMkLst>
            <pc:docMk/>
            <pc:sldMk cId="840910269" sldId="256"/>
            <ac:picMk id="7" creationId="{F5A83271-5B55-915A-4A85-932F6BAA9E26}"/>
          </ac:picMkLst>
        </pc:picChg>
        <pc:picChg chg="add del">
          <ac:chgData name="西村 信吾／リサーチ・コンサル／JRI (nishimura shingo)" userId="d8590adf-860e-4a01-a280-b8c194f990ae" providerId="ADAL" clId="{3A8CC051-6427-43A9-81B4-65B84AEDBC7F}" dt="2024-03-27T14:40:13.910" v="3" actId="21"/>
          <ac:picMkLst>
            <pc:docMk/>
            <pc:sldMk cId="840910269" sldId="256"/>
            <ac:picMk id="1026" creationId="{6A748C71-A870-3988-9BE5-7D37A60380F7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57C3506-0AB0-4E8A-A705-0855DF452E96}"/>
    <pc:docChg chg="custSel modSld">
      <pc:chgData name="西村 信吾／リサーチ・コンサル／JRI (nishimura shingo)" userId="d8590adf-860e-4a01-a280-b8c194f990ae" providerId="ADAL" clId="{857C3506-0AB0-4E8A-A705-0855DF452E96}" dt="2024-03-27T14:51:39.387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57C3506-0AB0-4E8A-A705-0855DF452E96}" dt="2024-03-27T14:51:39.387" v="3" actId="1076"/>
        <pc:sldMkLst>
          <pc:docMk/>
          <pc:sldMk cId="840910269" sldId="256"/>
        </pc:sldMkLst>
        <pc:picChg chg="add mod">
          <ac:chgData name="西村 信吾／リサーチ・コンサル／JRI (nishimura shingo)" userId="d8590adf-860e-4a01-a280-b8c194f990ae" providerId="ADAL" clId="{857C3506-0AB0-4E8A-A705-0855DF452E96}" dt="2024-03-27T14:51:39.387" v="3" actId="1076"/>
          <ac:picMkLst>
            <pc:docMk/>
            <pc:sldMk cId="840910269" sldId="256"/>
            <ac:picMk id="3" creationId="{7F9CA0D6-0E04-F885-CDCC-4BD5B6870682}"/>
          </ac:picMkLst>
        </pc:picChg>
        <pc:picChg chg="del">
          <ac:chgData name="西村 信吾／リサーチ・コンサル／JRI (nishimura shingo)" userId="d8590adf-860e-4a01-a280-b8c194f990ae" providerId="ADAL" clId="{857C3506-0AB0-4E8A-A705-0855DF452E96}" dt="2024-03-27T14:51:03.646" v="0" actId="478"/>
          <ac:picMkLst>
            <pc:docMk/>
            <pc:sldMk cId="840910269" sldId="256"/>
            <ac:picMk id="5" creationId="{F38003F1-FFA4-137C-455A-6F9072982BEA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221C649E-D3A5-4A71-9ADB-DB81E5DD5DEE}"/>
    <pc:docChg chg="custSel modSld">
      <pc:chgData name="西村 信吾／リサーチ・コンサル／JRI (nishimura shingo)" userId="d8590adf-860e-4a01-a280-b8c194f990ae" providerId="ADAL" clId="{221C649E-D3A5-4A71-9ADB-DB81E5DD5DEE}" dt="2024-03-27T15:00:15.889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221C649E-D3A5-4A71-9ADB-DB81E5DD5DEE}" dt="2024-03-27T15:00:15.889" v="3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221C649E-D3A5-4A71-9ADB-DB81E5DD5DEE}" dt="2024-03-27T14:59:40.057" v="0" actId="478"/>
          <ac:grpSpMkLst>
            <pc:docMk/>
            <pc:sldMk cId="840910269" sldId="256"/>
            <ac:grpSpMk id="6" creationId="{E78EA040-2037-C7CA-A9CF-9D38D17F5852}"/>
          </ac:grpSpMkLst>
        </pc:grpChg>
        <pc:picChg chg="add mod">
          <ac:chgData name="西村 信吾／リサーチ・コンサル／JRI (nishimura shingo)" userId="d8590adf-860e-4a01-a280-b8c194f990ae" providerId="ADAL" clId="{221C649E-D3A5-4A71-9ADB-DB81E5DD5DEE}" dt="2024-03-27T15:00:15.889" v="3" actId="1076"/>
          <ac:picMkLst>
            <pc:docMk/>
            <pc:sldMk cId="840910269" sldId="256"/>
            <ac:picMk id="4" creationId="{B23FDE22-C04F-5A7D-0FD9-05664101F899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749C6122-3E47-4C2E-847E-32D4AD147483}"/>
    <pc:docChg chg="custSel modSld">
      <pc:chgData name="西村 信吾／リサーチ・コンサル／JRI (nishimura shingo)" userId="d8590adf-860e-4a01-a280-b8c194f990ae" providerId="ADAL" clId="{749C6122-3E47-4C2E-847E-32D4AD147483}" dt="2024-03-27T07:01:02.587" v="5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749C6122-3E47-4C2E-847E-32D4AD147483}" dt="2024-03-27T07:01:02.587" v="5" actId="1076"/>
        <pc:sldMkLst>
          <pc:docMk/>
          <pc:sldMk cId="840910269" sldId="256"/>
        </pc:sldMkLst>
        <pc:picChg chg="add mod modCrop">
          <ac:chgData name="西村 信吾／リサーチ・コンサル／JRI (nishimura shingo)" userId="d8590adf-860e-4a01-a280-b8c194f990ae" providerId="ADAL" clId="{749C6122-3E47-4C2E-847E-32D4AD147483}" dt="2024-03-27T07:01:02.587" v="5" actId="1076"/>
          <ac:picMkLst>
            <pc:docMk/>
            <pc:sldMk cId="840910269" sldId="256"/>
            <ac:picMk id="2" creationId="{E32E7D0F-8997-2466-4B72-6FF49EADF51C}"/>
          </ac:picMkLst>
        </pc:picChg>
        <pc:picChg chg="del">
          <ac:chgData name="西村 信吾／リサーチ・コンサル／JRI (nishimura shingo)" userId="d8590adf-860e-4a01-a280-b8c194f990ae" providerId="ADAL" clId="{749C6122-3E47-4C2E-847E-32D4AD147483}" dt="2024-03-27T06:58:42.956" v="0" actId="478"/>
          <ac:picMkLst>
            <pc:docMk/>
            <pc:sldMk cId="840910269" sldId="256"/>
            <ac:picMk id="5" creationId="{3E233416-93A4-9016-42D8-2B584096795E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B827E34A-D989-4D0F-9175-B42EECEA18E0}"/>
    <pc:docChg chg="custSel modSld">
      <pc:chgData name="西村 信吾／リサーチ・コンサル／JRI (nishimura shingo)" userId="d8590adf-860e-4a01-a280-b8c194f990ae" providerId="ADAL" clId="{B827E34A-D989-4D0F-9175-B42EECEA18E0}" dt="2024-03-27T06:19:14.796" v="5" actId="21"/>
      <pc:docMkLst>
        <pc:docMk/>
      </pc:docMkLst>
      <pc:sldChg chg="addSp delSp modSp mod">
        <pc:chgData name="西村 信吾／リサーチ・コンサル／JRI (nishimura shingo)" userId="d8590adf-860e-4a01-a280-b8c194f990ae" providerId="ADAL" clId="{B827E34A-D989-4D0F-9175-B42EECEA18E0}" dt="2024-03-27T06:19:14.796" v="5" actId="21"/>
        <pc:sldMkLst>
          <pc:docMk/>
          <pc:sldMk cId="840910269" sldId="256"/>
        </pc:sldMkLst>
        <pc:picChg chg="add del mod">
          <ac:chgData name="西村 信吾／リサーチ・コンサル／JRI (nishimura shingo)" userId="d8590adf-860e-4a01-a280-b8c194f990ae" providerId="ADAL" clId="{B827E34A-D989-4D0F-9175-B42EECEA18E0}" dt="2024-03-27T06:11:59.888" v="3" actId="478"/>
          <ac:picMkLst>
            <pc:docMk/>
            <pc:sldMk cId="840910269" sldId="256"/>
            <ac:picMk id="2" creationId="{8CB63643-F255-2A3B-42F9-8924CD540AB3}"/>
          </ac:picMkLst>
        </pc:picChg>
        <pc:picChg chg="add del">
          <ac:chgData name="西村 信吾／リサーチ・コンサル／JRI (nishimura shingo)" userId="d8590adf-860e-4a01-a280-b8c194f990ae" providerId="ADAL" clId="{B827E34A-D989-4D0F-9175-B42EECEA18E0}" dt="2024-03-27T06:19:14.796" v="5" actId="21"/>
          <ac:picMkLst>
            <pc:docMk/>
            <pc:sldMk cId="840910269" sldId="256"/>
            <ac:picMk id="4" creationId="{038200D4-4BDE-56B7-13BD-4F1B56CF0EF6}"/>
          </ac:picMkLst>
        </pc:picChg>
        <pc:picChg chg="del">
          <ac:chgData name="西村 信吾／リサーチ・コンサル／JRI (nishimura shingo)" userId="d8590adf-860e-4a01-a280-b8c194f990ae" providerId="ADAL" clId="{B827E34A-D989-4D0F-9175-B42EECEA18E0}" dt="2024-03-27T06:11:50.995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E47C35F2-12A7-4C53-8FAB-3A35149561DC}"/>
    <pc:docChg chg="custSel modSld">
      <pc:chgData name="西村 信吾／リサーチ・コンサル／JRI (nishimura shingo)" userId="d8590adf-860e-4a01-a280-b8c194f990ae" providerId="ADAL" clId="{E47C35F2-12A7-4C53-8FAB-3A35149561DC}" dt="2024-03-27T14:28:46.627" v="8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E47C35F2-12A7-4C53-8FAB-3A35149561DC}" dt="2024-03-27T14:28:46.627" v="8" actId="1076"/>
        <pc:sldMkLst>
          <pc:docMk/>
          <pc:sldMk cId="840910269" sldId="256"/>
        </pc:sldMkLst>
        <pc:grpChg chg="del">
          <ac:chgData name="西村 信吾／リサーチ・コンサル／JRI (nishimura shingo)" userId="d8590adf-860e-4a01-a280-b8c194f990ae" providerId="ADAL" clId="{E47C35F2-12A7-4C53-8FAB-3A35149561DC}" dt="2024-03-27T14:24:26.587" v="0" actId="478"/>
          <ac:grpSpMkLst>
            <pc:docMk/>
            <pc:sldMk cId="840910269" sldId="256"/>
            <ac:grpSpMk id="6" creationId="{C9D4278C-3C3B-CE5D-D860-8BC853F27B65}"/>
          </ac:grpSpMkLst>
        </pc:grpChg>
        <pc:picChg chg="add del mod">
          <ac:chgData name="西村 信吾／リサーチ・コンサル／JRI (nishimura shingo)" userId="d8590adf-860e-4a01-a280-b8c194f990ae" providerId="ADAL" clId="{E47C35F2-12A7-4C53-8FAB-3A35149561DC}" dt="2024-03-27T14:28:25.098" v="4" actId="478"/>
          <ac:picMkLst>
            <pc:docMk/>
            <pc:sldMk cId="840910269" sldId="256"/>
            <ac:picMk id="2" creationId="{9A29285E-4CE5-81FA-00FD-28FB22D00DD5}"/>
          </ac:picMkLst>
        </pc:picChg>
        <pc:picChg chg="add mod">
          <ac:chgData name="西村 信吾／リサーチ・コンサル／JRI (nishimura shingo)" userId="d8590adf-860e-4a01-a280-b8c194f990ae" providerId="ADAL" clId="{E47C35F2-12A7-4C53-8FAB-3A35149561DC}" dt="2024-03-27T14:28:46.627" v="8" actId="1076"/>
          <ac:picMkLst>
            <pc:docMk/>
            <pc:sldMk cId="840910269" sldId="256"/>
            <ac:picMk id="7" creationId="{F5A83271-5B55-915A-4A85-932F6BAA9E26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42476046-8B0B-4C30-B2FB-8FD394F014C2}"/>
    <pc:docChg chg="custSel modSld">
      <pc:chgData name="西村 信吾／リサーチ・コンサル／JRI (nishimura shingo)" userId="d8590adf-860e-4a01-a280-b8c194f990ae" providerId="ADAL" clId="{42476046-8B0B-4C30-B2FB-8FD394F014C2}" dt="2024-03-27T14:19:30.347" v="7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42476046-8B0B-4C30-B2FB-8FD394F014C2}" dt="2024-03-27T14:19:30.347" v="7" actId="1076"/>
        <pc:sldMkLst>
          <pc:docMk/>
          <pc:sldMk cId="840910269" sldId="256"/>
        </pc:sldMkLst>
        <pc:graphicFrameChg chg="add del mod">
          <ac:chgData name="西村 信吾／リサーチ・コンサル／JRI (nishimura shingo)" userId="d8590adf-860e-4a01-a280-b8c194f990ae" providerId="ADAL" clId="{42476046-8B0B-4C30-B2FB-8FD394F014C2}" dt="2024-03-27T12:25:55.212" v="2" actId="478"/>
          <ac:graphicFrameMkLst>
            <pc:docMk/>
            <pc:sldMk cId="840910269" sldId="256"/>
            <ac:graphicFrameMk id="2" creationId="{545752E7-E92C-933A-F7BF-E80A4A1F8928}"/>
          </ac:graphicFrameMkLst>
        </pc:graphicFrameChg>
        <pc:picChg chg="del">
          <ac:chgData name="西村 信吾／リサーチ・コンサル／JRI (nishimura shingo)" userId="d8590adf-860e-4a01-a280-b8c194f990ae" providerId="ADAL" clId="{42476046-8B0B-4C30-B2FB-8FD394F014C2}" dt="2024-03-27T12:25:51.570" v="0" actId="478"/>
          <ac:picMkLst>
            <pc:docMk/>
            <pc:sldMk cId="840910269" sldId="256"/>
            <ac:picMk id="3" creationId="{D390FC26-1163-D518-0B8B-8AEA0005D216}"/>
          </ac:picMkLst>
        </pc:picChg>
        <pc:picChg chg="add mod">
          <ac:chgData name="西村 信吾／リサーチ・コンサル／JRI (nishimura shingo)" userId="d8590adf-860e-4a01-a280-b8c194f990ae" providerId="ADAL" clId="{42476046-8B0B-4C30-B2FB-8FD394F014C2}" dt="2024-03-27T14:19:30.347" v="7" actId="1076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12A673BA-A350-474D-BDF9-D8F9F11ADB8F}"/>
    <pc:docChg chg="custSel modSld">
      <pc:chgData name="西村 信吾／リサーチ・コンサル／JRI (nishimura shingo)" userId="d8590adf-860e-4a01-a280-b8c194f990ae" providerId="ADAL" clId="{12A673BA-A350-474D-BDF9-D8F9F11ADB8F}" dt="2024-03-27T14:23:48.604" v="7" actId="164"/>
      <pc:docMkLst>
        <pc:docMk/>
      </pc:docMkLst>
      <pc:sldChg chg="addSp delSp modSp mod">
        <pc:chgData name="西村 信吾／リサーチ・コンサル／JRI (nishimura shingo)" userId="d8590adf-860e-4a01-a280-b8c194f990ae" providerId="ADAL" clId="{12A673BA-A350-474D-BDF9-D8F9F11ADB8F}" dt="2024-03-27T14:23:48.604" v="7" actId="164"/>
        <pc:sldMkLst>
          <pc:docMk/>
          <pc:sldMk cId="840910269" sldId="256"/>
        </pc:sldMkLst>
        <pc:s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spMkLst>
            <pc:docMk/>
            <pc:sldMk cId="840910269" sldId="256"/>
            <ac:spMk id="5" creationId="{AF60871F-A555-9DD2-BC8E-C804E22B9F39}"/>
          </ac:spMkLst>
        </pc:spChg>
        <pc:grp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grpSpMkLst>
            <pc:docMk/>
            <pc:sldMk cId="840910269" sldId="256"/>
            <ac:grpSpMk id="6" creationId="{C9D4278C-3C3B-CE5D-D860-8BC853F27B65}"/>
          </ac:grpSpMkLst>
        </pc:grpChg>
        <pc:picChg chg="add mod">
          <ac:chgData name="西村 信吾／リサーチ・コンサル／JRI (nishimura shingo)" userId="d8590adf-860e-4a01-a280-b8c194f990ae" providerId="ADAL" clId="{12A673BA-A350-474D-BDF9-D8F9F11ADB8F}" dt="2024-03-27T14:23:48.604" v="7" actId="164"/>
          <ac:picMkLst>
            <pc:docMk/>
            <pc:sldMk cId="840910269" sldId="256"/>
            <ac:picMk id="3" creationId="{A22E466A-5CB5-466C-F9C1-F34BC3F6453D}"/>
          </ac:picMkLst>
        </pc:picChg>
        <pc:picChg chg="del">
          <ac:chgData name="西村 信吾／リサーチ・コンサル／JRI (nishimura shingo)" userId="d8590adf-860e-4a01-a280-b8c194f990ae" providerId="ADAL" clId="{12A673BA-A350-474D-BDF9-D8F9F11ADB8F}" dt="2024-03-27T14:20:18.155" v="0" actId="478"/>
          <ac:picMkLst>
            <pc:docMk/>
            <pc:sldMk cId="840910269" sldId="256"/>
            <ac:picMk id="4" creationId="{9BDC4E39-E030-8780-8C03-F10C2565FF0F}"/>
          </ac:picMkLst>
        </pc:picChg>
      </pc:sldChg>
    </pc:docChg>
  </pc:docChgLst>
  <pc:docChgLst>
    <pc:chgData name="西村 信吾／リサーチ・コンサル／JRI (nishimura shingo)" userId="d8590adf-860e-4a01-a280-b8c194f990ae" providerId="ADAL" clId="{88684140-F69A-4BDB-8BF7-4DBEE864B8CA}"/>
    <pc:docChg chg="custSel modSld">
      <pc:chgData name="西村 信吾／リサーチ・コンサル／JRI (nishimura shingo)" userId="d8590adf-860e-4a01-a280-b8c194f990ae" providerId="ADAL" clId="{88684140-F69A-4BDB-8BF7-4DBEE864B8CA}" dt="2024-03-27T14:55:03.168" v="3" actId="1076"/>
      <pc:docMkLst>
        <pc:docMk/>
      </pc:docMkLst>
      <pc:sldChg chg="addSp delSp modSp mod">
        <pc:chgData name="西村 信吾／リサーチ・コンサル／JRI (nishimura shingo)" userId="d8590adf-860e-4a01-a280-b8c194f990ae" providerId="ADAL" clId="{88684140-F69A-4BDB-8BF7-4DBEE864B8CA}" dt="2024-03-27T14:55:03.168" v="3" actId="1076"/>
        <pc:sldMkLst>
          <pc:docMk/>
          <pc:sldMk cId="840910269" sldId="256"/>
        </pc:sldMkLst>
        <pc:picChg chg="del">
          <ac:chgData name="西村 信吾／リサーチ・コンサル／JRI (nishimura shingo)" userId="d8590adf-860e-4a01-a280-b8c194f990ae" providerId="ADAL" clId="{88684140-F69A-4BDB-8BF7-4DBEE864B8CA}" dt="2024-03-27T14:53:54.190" v="0" actId="478"/>
          <ac:picMkLst>
            <pc:docMk/>
            <pc:sldMk cId="840910269" sldId="256"/>
            <ac:picMk id="3" creationId="{7F9CA0D6-0E04-F885-CDCC-4BD5B6870682}"/>
          </ac:picMkLst>
        </pc:picChg>
        <pc:picChg chg="add mod">
          <ac:chgData name="西村 信吾／リサーチ・コンサル／JRI (nishimura shingo)" userId="d8590adf-860e-4a01-a280-b8c194f990ae" providerId="ADAL" clId="{88684140-F69A-4BDB-8BF7-4DBEE864B8CA}" dt="2024-03-27T14:55:03.168" v="3" actId="1076"/>
          <ac:picMkLst>
            <pc:docMk/>
            <pc:sldMk cId="840910269" sldId="256"/>
            <ac:picMk id="4" creationId="{11DD409A-7630-7AEE-7CF8-D3ADA7C2CDE8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FD7E27B4-7D85-5DF0-5936-E4D4E90ECA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9690" y="77724"/>
            <a:ext cx="9532620" cy="6702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2</cp:revision>
  <dcterms:created xsi:type="dcterms:W3CDTF">2024-03-26T08:35:22Z</dcterms:created>
  <dcterms:modified xsi:type="dcterms:W3CDTF">2024-03-28T08:56:34Z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