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3A8CC051-6427-43A9-81B4-65B84AEDBC7F}" v="5" dt="2024-03-27T14:40:16.031"/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57C3506-0AB0-4E8A-A705-0855DF452E96}"/>
    <pc:docChg chg="custSel modSld">
      <pc:chgData name="西村 信吾／リサーチ・コンサル／JRI (nishimura shingo)" userId="d8590adf-860e-4a01-a280-b8c194f990ae" providerId="ADAL" clId="{857C3506-0AB0-4E8A-A705-0855DF452E96}" dt="2024-03-27T14:51:39.38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57C3506-0AB0-4E8A-A705-0855DF452E96}" dt="2024-03-27T14:51:39.387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857C3506-0AB0-4E8A-A705-0855DF452E96}" dt="2024-03-27T14:51:39.387" v="3" actId="1076"/>
          <ac:picMkLst>
            <pc:docMk/>
            <pc:sldMk cId="840910269" sldId="256"/>
            <ac:picMk id="3" creationId="{7F9CA0D6-0E04-F885-CDCC-4BD5B6870682}"/>
          </ac:picMkLst>
        </pc:picChg>
        <pc:picChg chg="del">
          <ac:chgData name="西村 信吾／リサーチ・コンサル／JRI (nishimura shingo)" userId="d8590adf-860e-4a01-a280-b8c194f990ae" providerId="ADAL" clId="{857C3506-0AB0-4E8A-A705-0855DF452E96}" dt="2024-03-27T14:51:03.646" v="0" actId="478"/>
          <ac:picMkLst>
            <pc:docMk/>
            <pc:sldMk cId="840910269" sldId="256"/>
            <ac:picMk id="5" creationId="{F38003F1-FFA4-137C-455A-6F9072982BEA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8CC051-6427-43A9-81B4-65B84AEDBC7F}"/>
    <pc:docChg chg="custSel modSld">
      <pc:chgData name="西村 信吾／リサーチ・コンサル／JRI (nishimura shingo)" userId="d8590adf-860e-4a01-a280-b8c194f990ae" providerId="ADAL" clId="{3A8CC051-6427-43A9-81B4-65B84AEDBC7F}" dt="2024-03-27T14:48:50.305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8CC051-6427-43A9-81B4-65B84AEDBC7F}" dt="2024-03-27T14:48:50.305" v="10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3A8CC051-6427-43A9-81B4-65B84AEDBC7F}" dt="2024-03-27T14:40:11.016" v="1"/>
          <ac:picMkLst>
            <pc:docMk/>
            <pc:sldMk cId="840910269" sldId="256"/>
            <ac:picMk id="2" creationId="{3D796F99-BE09-EA32-05AD-3F8E2679AF1C}"/>
          </ac:picMkLst>
        </pc:picChg>
        <pc:picChg chg="del mod">
          <ac:chgData name="西村 信吾／リサーチ・コンサル／JRI (nishimura shingo)" userId="d8590adf-860e-4a01-a280-b8c194f990ae" providerId="ADAL" clId="{3A8CC051-6427-43A9-81B4-65B84AEDBC7F}" dt="2024-03-27T14:48:42.156" v="7" actId="478"/>
          <ac:picMkLst>
            <pc:docMk/>
            <pc:sldMk cId="840910269" sldId="256"/>
            <ac:picMk id="3" creationId="{0D080077-A6D5-5DD8-7BD9-3400B0413A9A}"/>
          </ac:picMkLst>
        </pc:picChg>
        <pc:picChg chg="add mod">
          <ac:chgData name="西村 信吾／リサーチ・コンサル／JRI (nishimura shingo)" userId="d8590adf-860e-4a01-a280-b8c194f990ae" providerId="ADAL" clId="{3A8CC051-6427-43A9-81B4-65B84AEDBC7F}" dt="2024-03-27T14:48:50.305" v="10" actId="1076"/>
          <ac:picMkLst>
            <pc:docMk/>
            <pc:sldMk cId="840910269" sldId="256"/>
            <ac:picMk id="5" creationId="{F38003F1-FFA4-137C-455A-6F9072982BEA}"/>
          </ac:picMkLst>
        </pc:picChg>
        <pc:picChg chg="del">
          <ac:chgData name="西村 信吾／リサーチ・コンサル／JRI (nishimura shingo)" userId="d8590adf-860e-4a01-a280-b8c194f990ae" providerId="ADAL" clId="{3A8CC051-6427-43A9-81B4-65B84AEDBC7F}" dt="2024-03-27T14:40:05.513" v="0" actId="478"/>
          <ac:picMkLst>
            <pc:docMk/>
            <pc:sldMk cId="840910269" sldId="256"/>
            <ac:picMk id="7" creationId="{F5A83271-5B55-915A-4A85-932F6BAA9E26}"/>
          </ac:picMkLst>
        </pc:picChg>
        <pc:picChg chg="add del">
          <ac:chgData name="西村 信吾／リサーチ・コンサル／JRI (nishimura shingo)" userId="d8590adf-860e-4a01-a280-b8c194f990ae" providerId="ADAL" clId="{3A8CC051-6427-43A9-81B4-65B84AEDBC7F}" dt="2024-03-27T14:40:13.910" v="3" actId="21"/>
          <ac:picMkLst>
            <pc:docMk/>
            <pc:sldMk cId="840910269" sldId="256"/>
            <ac:picMk id="1026" creationId="{6A748C71-A870-3988-9BE5-7D37A60380F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88E9DCC-61E9-6F14-D8E9-1645D4DBC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524" y="345948"/>
            <a:ext cx="9140952" cy="616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