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88E9DCC-61E9-6F14-D8E9-1645D4DBC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24" y="345948"/>
            <a:ext cx="9140952" cy="616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