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A0E3128-B95D-A96D-3559-21AAE46C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396" y="284226"/>
            <a:ext cx="8903208" cy="628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