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93D62F-D75C-4AA0-ACCE-E4AFCAF5DC80}" v="1" dt="2024-03-27T14:32:33.663"/>
    <p1510:client id="{12A673BA-A350-474D-BDF9-D8F9F11ADB8F}" v="1" dt="2024-03-27T14:23:48.604"/>
    <p1510:client id="{42476046-8B0B-4C30-B2FB-8FD394F014C2}" v="2" dt="2024-03-27T12:26:01.761"/>
    <p1510:client id="{749C6122-3E47-4C2E-847E-32D4AD147483}" v="1" dt="2024-03-27T07:00:17.446"/>
    <p1510:client id="{78B965D8-D03C-4A70-B5AF-3E4311CA572D}" v="1" dt="2024-03-27T12:22:33.037"/>
    <p1510:client id="{B827E34A-D989-4D0F-9175-B42EECEA18E0}" v="2" dt="2024-03-27T06:19:17.351"/>
    <p1510:client id="{E47C35F2-12A7-4C53-8FAB-3A35149561DC}" v="1" dt="2024-03-27T14:25:1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0E93D62F-D75C-4AA0-ACCE-E4AFCAF5DC80}"/>
    <pc:docChg chg="undo custSel modSld">
      <pc:chgData name="西村 信吾／リサーチ・コンサル／JRI (nishimura shingo)" userId="d8590adf-860e-4a01-a280-b8c194f990ae" providerId="ADAL" clId="{0E93D62F-D75C-4AA0-ACCE-E4AFCAF5DC80}" dt="2024-03-27T14:34:10.831" v="10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0E93D62F-D75C-4AA0-ACCE-E4AFCAF5DC80}" dt="2024-03-27T14:34:10.831" v="10" actId="1076"/>
        <pc:sldMkLst>
          <pc:docMk/>
          <pc:sldMk cId="840910269" sldId="256"/>
        </pc:sldMkLst>
        <pc:spChg chg="add del">
          <ac:chgData name="西村 信吾／リサーチ・コンサル／JRI (nishimura shingo)" userId="d8590adf-860e-4a01-a280-b8c194f990ae" providerId="ADAL" clId="{0E93D62F-D75C-4AA0-ACCE-E4AFCAF5DC80}" dt="2024-03-27T14:32:24.915" v="2" actId="22"/>
          <ac:spMkLst>
            <pc:docMk/>
            <pc:sldMk cId="840910269" sldId="256"/>
            <ac:spMk id="3" creationId="{776617A5-44D6-3037-140E-4FBA138225F6}"/>
          </ac:spMkLst>
        </pc:spChg>
        <pc:picChg chg="add del mod">
          <ac:chgData name="西村 信吾／リサーチ・コンサル／JRI (nishimura shingo)" userId="d8590adf-860e-4a01-a280-b8c194f990ae" providerId="ADAL" clId="{0E93D62F-D75C-4AA0-ACCE-E4AFCAF5DC80}" dt="2024-03-27T14:34:03.724" v="7" actId="478"/>
          <ac:picMkLst>
            <pc:docMk/>
            <pc:sldMk cId="840910269" sldId="256"/>
            <ac:picMk id="4" creationId="{662EDFC4-8814-BC92-78C3-437D61DBAC71}"/>
          </ac:picMkLst>
        </pc:picChg>
        <pc:picChg chg="add mod">
          <ac:chgData name="西村 信吾／リサーチ・コンサル／JRI (nishimura shingo)" userId="d8590adf-860e-4a01-a280-b8c194f990ae" providerId="ADAL" clId="{0E93D62F-D75C-4AA0-ACCE-E4AFCAF5DC80}" dt="2024-03-27T14:34:10.831" v="10" actId="1076"/>
          <ac:picMkLst>
            <pc:docMk/>
            <pc:sldMk cId="840910269" sldId="256"/>
            <ac:picMk id="6" creationId="{D059FC67-FC41-C5AE-3CD8-A28C38AE2ABF}"/>
          </ac:picMkLst>
        </pc:picChg>
        <pc:picChg chg="del">
          <ac:chgData name="西村 信吾／リサーチ・コンサル／JRI (nishimura shingo)" userId="d8590adf-860e-4a01-a280-b8c194f990ae" providerId="ADAL" clId="{0E93D62F-D75C-4AA0-ACCE-E4AFCAF5DC80}" dt="2024-03-27T14:32:22.695" v="0" actId="478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12A673BA-A350-474D-BDF9-D8F9F11ADB8F}"/>
    <pc:docChg chg="custSel modSld">
      <pc:chgData name="西村 信吾／リサーチ・コンサル／JRI (nishimura shingo)" userId="d8590adf-860e-4a01-a280-b8c194f990ae" providerId="ADAL" clId="{12A673BA-A350-474D-BDF9-D8F9F11ADB8F}" dt="2024-03-27T14:23:48.604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12A673BA-A350-474D-BDF9-D8F9F11ADB8F}" dt="2024-03-27T14:23:48.604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spMkLst>
            <pc:docMk/>
            <pc:sldMk cId="840910269" sldId="256"/>
            <ac:spMk id="5" creationId="{AF60871F-A555-9DD2-BC8E-C804E22B9F39}"/>
          </ac:spMkLst>
        </pc:spChg>
        <pc:gr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grpSpMkLst>
            <pc:docMk/>
            <pc:sldMk cId="840910269" sldId="256"/>
            <ac:grpSpMk id="6" creationId="{C9D4278C-3C3B-CE5D-D860-8BC853F27B65}"/>
          </ac:grpSpMkLst>
        </pc:grpChg>
        <pc:pic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picMkLst>
            <pc:docMk/>
            <pc:sldMk cId="840910269" sldId="256"/>
            <ac:picMk id="3" creationId="{A22E466A-5CB5-466C-F9C1-F34BC3F6453D}"/>
          </ac:picMkLst>
        </pc:picChg>
        <pc:picChg chg="del">
          <ac:chgData name="西村 信吾／リサーチ・コンサル／JRI (nishimura shingo)" userId="d8590adf-860e-4a01-a280-b8c194f990ae" providerId="ADAL" clId="{12A673BA-A350-474D-BDF9-D8F9F11ADB8F}" dt="2024-03-27T14:20:18.155" v="0" actId="478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E47C35F2-12A7-4C53-8FAB-3A35149561DC}"/>
    <pc:docChg chg="custSel modSld">
      <pc:chgData name="西村 信吾／リサーチ・コンサル／JRI (nishimura shingo)" userId="d8590adf-860e-4a01-a280-b8c194f990ae" providerId="ADAL" clId="{E47C35F2-12A7-4C53-8FAB-3A35149561DC}" dt="2024-03-27T14:28:46.627" v="8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E47C35F2-12A7-4C53-8FAB-3A35149561DC}" dt="2024-03-27T14:28:46.627" v="8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E47C35F2-12A7-4C53-8FAB-3A35149561DC}" dt="2024-03-27T14:24:26.587" v="0" actId="478"/>
          <ac:grpSpMkLst>
            <pc:docMk/>
            <pc:sldMk cId="840910269" sldId="256"/>
            <ac:grpSpMk id="6" creationId="{C9D4278C-3C3B-CE5D-D860-8BC853F27B65}"/>
          </ac:grpSpMkLst>
        </pc:grpChg>
        <pc:picChg chg="add del mod">
          <ac:chgData name="西村 信吾／リサーチ・コンサル／JRI (nishimura shingo)" userId="d8590adf-860e-4a01-a280-b8c194f990ae" providerId="ADAL" clId="{E47C35F2-12A7-4C53-8FAB-3A35149561DC}" dt="2024-03-27T14:28:25.098" v="4" actId="478"/>
          <ac:picMkLst>
            <pc:docMk/>
            <pc:sldMk cId="840910269" sldId="256"/>
            <ac:picMk id="2" creationId="{9A29285E-4CE5-81FA-00FD-28FB22D00DD5}"/>
          </ac:picMkLst>
        </pc:picChg>
        <pc:picChg chg="add mod">
          <ac:chgData name="西村 信吾／リサーチ・コンサル／JRI (nishimura shingo)" userId="d8590adf-860e-4a01-a280-b8c194f990ae" providerId="ADAL" clId="{E47C35F2-12A7-4C53-8FAB-3A35149561DC}" dt="2024-03-27T14:28:46.627" v="8" actId="1076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938DA63-A31F-0793-336B-006AC07F9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880" y="392430"/>
            <a:ext cx="9540240" cy="607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2024-03-28T08:54:28Z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