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CAD5566-B73F-12F2-7BAE-E5178AADD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06" y="667292"/>
            <a:ext cx="9820988" cy="5523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2024-04-02T01:26:55Z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