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A673BA-A350-474D-BDF9-D8F9F11ADB8F}" v="1" dt="2024-03-27T14:23:48.604"/>
    <p1510:client id="{42476046-8B0B-4C30-B2FB-8FD394F014C2}" v="2" dt="2024-03-27T12:26:01.761"/>
    <p1510:client id="{749C6122-3E47-4C2E-847E-32D4AD147483}" v="1" dt="2024-03-27T07:00:17.446"/>
    <p1510:client id="{78B965D8-D03C-4A70-B5AF-3E4311CA572D}" v="1" dt="2024-03-27T12:22:33.037"/>
    <p1510:client id="{B827E34A-D989-4D0F-9175-B42EECEA18E0}" v="2" dt="2024-03-27T06:19:17.351"/>
    <p1510:client id="{E47C35F2-12A7-4C53-8FAB-3A35149561DC}" v="1" dt="2024-03-27T14:25:13.0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高橋 麻璃亜／リサーチ・コンサル／JRI (takahashi maria)" userId="f4b2eeab-6836-44c5-bb3f-58dccbf5094d" providerId="ADAL" clId="{732AC3BA-D42E-4C1B-9774-AC0DD5D05D7E}"/>
    <pc:docChg chg="custSel modSld">
      <pc:chgData name="高橋 麻璃亜／リサーチ・コンサル／JRI (takahashi maria)" userId="f4b2eeab-6836-44c5-bb3f-58dccbf5094d" providerId="ADAL" clId="{732AC3BA-D42E-4C1B-9774-AC0DD5D05D7E}" dt="2024-03-26T09:06:27.477" v="3" actId="478"/>
      <pc:docMkLst>
        <pc:docMk/>
      </pc:docMkLst>
      <pc:sldChg chg="delSp mod">
        <pc:chgData name="高橋 麻璃亜／リサーチ・コンサル／JRI (takahashi maria)" userId="f4b2eeab-6836-44c5-bb3f-58dccbf5094d" providerId="ADAL" clId="{732AC3BA-D42E-4C1B-9774-AC0DD5D05D7E}" dt="2024-03-26T09:06:27.477" v="3" actId="478"/>
        <pc:sldMkLst>
          <pc:docMk/>
          <pc:sldMk cId="840910269" sldId="256"/>
        </pc:sldMkLst>
        <pc:picChg chg="del">
          <ac:chgData name="高橋 麻璃亜／リサーチ・コンサル／JRI (takahashi maria)" userId="f4b2eeab-6836-44c5-bb3f-58dccbf5094d" providerId="ADAL" clId="{732AC3BA-D42E-4C1B-9774-AC0DD5D05D7E}" dt="2024-03-26T09:03:39.979" v="1" actId="478"/>
          <ac:picMkLst>
            <pc:docMk/>
            <pc:sldMk cId="840910269" sldId="256"/>
            <ac:picMk id="2" creationId="{1F46DC31-EAA9-B422-0A53-B1A61BC2770B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4:00.222" v="2" actId="478"/>
          <ac:picMkLst>
            <pc:docMk/>
            <pc:sldMk cId="840910269" sldId="256"/>
            <ac:picMk id="3" creationId="{3FFABD79-75C0-828F-3BBA-4218F4BE610A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3:34.031" v="0" actId="478"/>
          <ac:picMkLst>
            <pc:docMk/>
            <pc:sldMk cId="840910269" sldId="256"/>
            <ac:picMk id="4" creationId="{455DF83A-F126-848C-4D25-622526B4E63F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6:27.477" v="3" actId="478"/>
          <ac:picMkLst>
            <pc:docMk/>
            <pc:sldMk cId="840910269" sldId="256"/>
            <ac:picMk id="5" creationId="{5A39F3D2-8171-CCC7-3135-BA8BB2FE4FDD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42476046-8B0B-4C30-B2FB-8FD394F014C2}"/>
    <pc:docChg chg="custSel modSld">
      <pc:chgData name="西村 信吾／リサーチ・コンサル／JRI (nishimura shingo)" userId="d8590adf-860e-4a01-a280-b8c194f990ae" providerId="ADAL" clId="{42476046-8B0B-4C30-B2FB-8FD394F014C2}" dt="2024-03-27T14:19:30.347" v="7" actId="1076"/>
      <pc:docMkLst>
        <pc:docMk/>
      </pc:docMkLst>
      <pc:sldChg chg="addSp delSp modSp mod">
        <pc:chgData name="西村 信吾／リサーチ・コンサル／JRI (nishimura shingo)" userId="d8590adf-860e-4a01-a280-b8c194f990ae" providerId="ADAL" clId="{42476046-8B0B-4C30-B2FB-8FD394F014C2}" dt="2024-03-27T14:19:30.347" v="7" actId="1076"/>
        <pc:sldMkLst>
          <pc:docMk/>
          <pc:sldMk cId="840910269" sldId="256"/>
        </pc:sldMkLst>
        <pc:graphicFrameChg chg="add del mod">
          <ac:chgData name="西村 信吾／リサーチ・コンサル／JRI (nishimura shingo)" userId="d8590adf-860e-4a01-a280-b8c194f990ae" providerId="ADAL" clId="{42476046-8B0B-4C30-B2FB-8FD394F014C2}" dt="2024-03-27T12:25:55.212" v="2" actId="478"/>
          <ac:graphicFrameMkLst>
            <pc:docMk/>
            <pc:sldMk cId="840910269" sldId="256"/>
            <ac:graphicFrameMk id="2" creationId="{545752E7-E92C-933A-F7BF-E80A4A1F8928}"/>
          </ac:graphicFrameMkLst>
        </pc:graphicFrameChg>
        <pc:picChg chg="del">
          <ac:chgData name="西村 信吾／リサーチ・コンサル／JRI (nishimura shingo)" userId="d8590adf-860e-4a01-a280-b8c194f990ae" providerId="ADAL" clId="{42476046-8B0B-4C30-B2FB-8FD394F014C2}" dt="2024-03-27T12:25:51.570" v="0" actId="478"/>
          <ac:picMkLst>
            <pc:docMk/>
            <pc:sldMk cId="840910269" sldId="256"/>
            <ac:picMk id="3" creationId="{D390FC26-1163-D518-0B8B-8AEA0005D216}"/>
          </ac:picMkLst>
        </pc:picChg>
        <pc:picChg chg="add mod">
          <ac:chgData name="西村 信吾／リサーチ・コンサル／JRI (nishimura shingo)" userId="d8590adf-860e-4a01-a280-b8c194f990ae" providerId="ADAL" clId="{42476046-8B0B-4C30-B2FB-8FD394F014C2}" dt="2024-03-27T14:19:30.347" v="7" actId="1076"/>
          <ac:picMkLst>
            <pc:docMk/>
            <pc:sldMk cId="840910269" sldId="256"/>
            <ac:picMk id="4" creationId="{9BDC4E39-E030-8780-8C03-F10C2565FF0F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749C6122-3E47-4C2E-847E-32D4AD147483}"/>
    <pc:docChg chg="custSel modSld">
      <pc:chgData name="西村 信吾／リサーチ・コンサル／JRI (nishimura shingo)" userId="d8590adf-860e-4a01-a280-b8c194f990ae" providerId="ADAL" clId="{749C6122-3E47-4C2E-847E-32D4AD147483}" dt="2024-03-27T07:01:02.587" v="5" actId="1076"/>
      <pc:docMkLst>
        <pc:docMk/>
      </pc:docMkLst>
      <pc:sldChg chg="addSp delSp modSp mod">
        <pc:chgData name="西村 信吾／リサーチ・コンサル／JRI (nishimura shingo)" userId="d8590adf-860e-4a01-a280-b8c194f990ae" providerId="ADAL" clId="{749C6122-3E47-4C2E-847E-32D4AD147483}" dt="2024-03-27T07:01:02.587" v="5" actId="1076"/>
        <pc:sldMkLst>
          <pc:docMk/>
          <pc:sldMk cId="840910269" sldId="256"/>
        </pc:sldMkLst>
        <pc:picChg chg="add mod modCrop">
          <ac:chgData name="西村 信吾／リサーチ・コンサル／JRI (nishimura shingo)" userId="d8590adf-860e-4a01-a280-b8c194f990ae" providerId="ADAL" clId="{749C6122-3E47-4C2E-847E-32D4AD147483}" dt="2024-03-27T07:01:02.587" v="5" actId="1076"/>
          <ac:picMkLst>
            <pc:docMk/>
            <pc:sldMk cId="840910269" sldId="256"/>
            <ac:picMk id="2" creationId="{E32E7D0F-8997-2466-4B72-6FF49EADF51C}"/>
          </ac:picMkLst>
        </pc:picChg>
        <pc:picChg chg="del">
          <ac:chgData name="西村 信吾／リサーチ・コンサル／JRI (nishimura shingo)" userId="d8590adf-860e-4a01-a280-b8c194f990ae" providerId="ADAL" clId="{749C6122-3E47-4C2E-847E-32D4AD147483}" dt="2024-03-27T06:58:42.956" v="0" actId="478"/>
          <ac:picMkLst>
            <pc:docMk/>
            <pc:sldMk cId="840910269" sldId="256"/>
            <ac:picMk id="5" creationId="{3E233416-93A4-9016-42D8-2B584096795E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12A673BA-A350-474D-BDF9-D8F9F11ADB8F}"/>
    <pc:docChg chg="custSel modSld">
      <pc:chgData name="西村 信吾／リサーチ・コンサル／JRI (nishimura shingo)" userId="d8590adf-860e-4a01-a280-b8c194f990ae" providerId="ADAL" clId="{12A673BA-A350-474D-BDF9-D8F9F11ADB8F}" dt="2024-03-27T14:23:48.604" v="7" actId="164"/>
      <pc:docMkLst>
        <pc:docMk/>
      </pc:docMkLst>
      <pc:sldChg chg="addSp delSp modSp mod">
        <pc:chgData name="西村 信吾／リサーチ・コンサル／JRI (nishimura shingo)" userId="d8590adf-860e-4a01-a280-b8c194f990ae" providerId="ADAL" clId="{12A673BA-A350-474D-BDF9-D8F9F11ADB8F}" dt="2024-03-27T14:23:48.604" v="7" actId="164"/>
        <pc:sldMkLst>
          <pc:docMk/>
          <pc:sldMk cId="840910269" sldId="256"/>
        </pc:sldMkLst>
        <pc:spChg chg="add mod">
          <ac:chgData name="西村 信吾／リサーチ・コンサル／JRI (nishimura shingo)" userId="d8590adf-860e-4a01-a280-b8c194f990ae" providerId="ADAL" clId="{12A673BA-A350-474D-BDF9-D8F9F11ADB8F}" dt="2024-03-27T14:23:48.604" v="7" actId="164"/>
          <ac:spMkLst>
            <pc:docMk/>
            <pc:sldMk cId="840910269" sldId="256"/>
            <ac:spMk id="5" creationId="{AF60871F-A555-9DD2-BC8E-C804E22B9F39}"/>
          </ac:spMkLst>
        </pc:spChg>
        <pc:grpChg chg="add mod">
          <ac:chgData name="西村 信吾／リサーチ・コンサル／JRI (nishimura shingo)" userId="d8590adf-860e-4a01-a280-b8c194f990ae" providerId="ADAL" clId="{12A673BA-A350-474D-BDF9-D8F9F11ADB8F}" dt="2024-03-27T14:23:48.604" v="7" actId="164"/>
          <ac:grpSpMkLst>
            <pc:docMk/>
            <pc:sldMk cId="840910269" sldId="256"/>
            <ac:grpSpMk id="6" creationId="{C9D4278C-3C3B-CE5D-D860-8BC853F27B65}"/>
          </ac:grpSpMkLst>
        </pc:grpChg>
        <pc:picChg chg="add mod">
          <ac:chgData name="西村 信吾／リサーチ・コンサル／JRI (nishimura shingo)" userId="d8590adf-860e-4a01-a280-b8c194f990ae" providerId="ADAL" clId="{12A673BA-A350-474D-BDF9-D8F9F11ADB8F}" dt="2024-03-27T14:23:48.604" v="7" actId="164"/>
          <ac:picMkLst>
            <pc:docMk/>
            <pc:sldMk cId="840910269" sldId="256"/>
            <ac:picMk id="3" creationId="{A22E466A-5CB5-466C-F9C1-F34BC3F6453D}"/>
          </ac:picMkLst>
        </pc:picChg>
        <pc:picChg chg="del">
          <ac:chgData name="西村 信吾／リサーチ・コンサル／JRI (nishimura shingo)" userId="d8590adf-860e-4a01-a280-b8c194f990ae" providerId="ADAL" clId="{12A673BA-A350-474D-BDF9-D8F9F11ADB8F}" dt="2024-03-27T14:20:18.155" v="0" actId="478"/>
          <ac:picMkLst>
            <pc:docMk/>
            <pc:sldMk cId="840910269" sldId="256"/>
            <ac:picMk id="4" creationId="{9BDC4E39-E030-8780-8C03-F10C2565FF0F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B827E34A-D989-4D0F-9175-B42EECEA18E0}"/>
    <pc:docChg chg="custSel modSld">
      <pc:chgData name="西村 信吾／リサーチ・コンサル／JRI (nishimura shingo)" userId="d8590adf-860e-4a01-a280-b8c194f990ae" providerId="ADAL" clId="{B827E34A-D989-4D0F-9175-B42EECEA18E0}" dt="2024-03-27T06:19:14.796" v="5" actId="21"/>
      <pc:docMkLst>
        <pc:docMk/>
      </pc:docMkLst>
      <pc:sldChg chg="addSp delSp modSp mod">
        <pc:chgData name="西村 信吾／リサーチ・コンサル／JRI (nishimura shingo)" userId="d8590adf-860e-4a01-a280-b8c194f990ae" providerId="ADAL" clId="{B827E34A-D989-4D0F-9175-B42EECEA18E0}" dt="2024-03-27T06:19:14.796" v="5" actId="21"/>
        <pc:sldMkLst>
          <pc:docMk/>
          <pc:sldMk cId="840910269" sldId="256"/>
        </pc:sldMkLst>
        <pc:picChg chg="add del mod">
          <ac:chgData name="西村 信吾／リサーチ・コンサル／JRI (nishimura shingo)" userId="d8590adf-860e-4a01-a280-b8c194f990ae" providerId="ADAL" clId="{B827E34A-D989-4D0F-9175-B42EECEA18E0}" dt="2024-03-27T06:11:59.888" v="3" actId="478"/>
          <ac:picMkLst>
            <pc:docMk/>
            <pc:sldMk cId="840910269" sldId="256"/>
            <ac:picMk id="2" creationId="{8CB63643-F255-2A3B-42F9-8924CD540AB3}"/>
          </ac:picMkLst>
        </pc:picChg>
        <pc:picChg chg="add del">
          <ac:chgData name="西村 信吾／リサーチ・コンサル／JRI (nishimura shingo)" userId="d8590adf-860e-4a01-a280-b8c194f990ae" providerId="ADAL" clId="{B827E34A-D989-4D0F-9175-B42EECEA18E0}" dt="2024-03-27T06:19:14.796" v="5" actId="21"/>
          <ac:picMkLst>
            <pc:docMk/>
            <pc:sldMk cId="840910269" sldId="256"/>
            <ac:picMk id="4" creationId="{038200D4-4BDE-56B7-13BD-4F1B56CF0EF6}"/>
          </ac:picMkLst>
        </pc:picChg>
        <pc:picChg chg="del">
          <ac:chgData name="西村 信吾／リサーチ・コンサル／JRI (nishimura shingo)" userId="d8590adf-860e-4a01-a280-b8c194f990ae" providerId="ADAL" clId="{B827E34A-D989-4D0F-9175-B42EECEA18E0}" dt="2024-03-27T06:11:50.995" v="0" actId="478"/>
          <ac:picMkLst>
            <pc:docMk/>
            <pc:sldMk cId="840910269" sldId="256"/>
            <ac:picMk id="6" creationId="{B910FD6D-8E07-51AE-D726-06CF07B37A2B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78B965D8-D03C-4A70-B5AF-3E4311CA572D}"/>
    <pc:docChg chg="custSel modSld">
      <pc:chgData name="西村 信吾／リサーチ・コンサル／JRI (nishimura shingo)" userId="d8590adf-860e-4a01-a280-b8c194f990ae" providerId="ADAL" clId="{78B965D8-D03C-4A70-B5AF-3E4311CA572D}" dt="2024-03-27T12:22:55.980" v="6" actId="1076"/>
      <pc:docMkLst>
        <pc:docMk/>
      </pc:docMkLst>
      <pc:sldChg chg="addSp delSp modSp mod">
        <pc:chgData name="西村 信吾／リサーチ・コンサル／JRI (nishimura shingo)" userId="d8590adf-860e-4a01-a280-b8c194f990ae" providerId="ADAL" clId="{78B965D8-D03C-4A70-B5AF-3E4311CA572D}" dt="2024-03-27T12:22:55.980" v="6" actId="1076"/>
        <pc:sldMkLst>
          <pc:docMk/>
          <pc:sldMk cId="840910269" sldId="256"/>
        </pc:sldMkLst>
        <pc:picChg chg="del">
          <ac:chgData name="西村 信吾／リサーチ・コンサル／JRI (nishimura shingo)" userId="d8590adf-860e-4a01-a280-b8c194f990ae" providerId="ADAL" clId="{78B965D8-D03C-4A70-B5AF-3E4311CA572D}" dt="2024-03-27T07:03:07.841" v="0" actId="478"/>
          <ac:picMkLst>
            <pc:docMk/>
            <pc:sldMk cId="840910269" sldId="256"/>
            <ac:picMk id="2" creationId="{E32E7D0F-8997-2466-4B72-6FF49EADF51C}"/>
          </ac:picMkLst>
        </pc:picChg>
        <pc:picChg chg="add mod">
          <ac:chgData name="西村 信吾／リサーチ・コンサル／JRI (nishimura shingo)" userId="d8590adf-860e-4a01-a280-b8c194f990ae" providerId="ADAL" clId="{78B965D8-D03C-4A70-B5AF-3E4311CA572D}" dt="2024-03-27T12:22:55.980" v="6" actId="1076"/>
          <ac:picMkLst>
            <pc:docMk/>
            <pc:sldMk cId="840910269" sldId="256"/>
            <ac:picMk id="3" creationId="{D390FC26-1163-D518-0B8B-8AEA0005D216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E47C35F2-12A7-4C53-8FAB-3A35149561DC}"/>
    <pc:docChg chg="custSel modSld">
      <pc:chgData name="西村 信吾／リサーチ・コンサル／JRI (nishimura shingo)" userId="d8590adf-860e-4a01-a280-b8c194f990ae" providerId="ADAL" clId="{E47C35F2-12A7-4C53-8FAB-3A35149561DC}" dt="2024-03-27T14:28:46.627" v="8" actId="1076"/>
      <pc:docMkLst>
        <pc:docMk/>
      </pc:docMkLst>
      <pc:sldChg chg="addSp delSp modSp mod">
        <pc:chgData name="西村 信吾／リサーチ・コンサル／JRI (nishimura shingo)" userId="d8590adf-860e-4a01-a280-b8c194f990ae" providerId="ADAL" clId="{E47C35F2-12A7-4C53-8FAB-3A35149561DC}" dt="2024-03-27T14:28:46.627" v="8" actId="1076"/>
        <pc:sldMkLst>
          <pc:docMk/>
          <pc:sldMk cId="840910269" sldId="256"/>
        </pc:sldMkLst>
        <pc:grpChg chg="del">
          <ac:chgData name="西村 信吾／リサーチ・コンサル／JRI (nishimura shingo)" userId="d8590adf-860e-4a01-a280-b8c194f990ae" providerId="ADAL" clId="{E47C35F2-12A7-4C53-8FAB-3A35149561DC}" dt="2024-03-27T14:24:26.587" v="0" actId="478"/>
          <ac:grpSpMkLst>
            <pc:docMk/>
            <pc:sldMk cId="840910269" sldId="256"/>
            <ac:grpSpMk id="6" creationId="{C9D4278C-3C3B-CE5D-D860-8BC853F27B65}"/>
          </ac:grpSpMkLst>
        </pc:grpChg>
        <pc:picChg chg="add del mod">
          <ac:chgData name="西村 信吾／リサーチ・コンサル／JRI (nishimura shingo)" userId="d8590adf-860e-4a01-a280-b8c194f990ae" providerId="ADAL" clId="{E47C35F2-12A7-4C53-8FAB-3A35149561DC}" dt="2024-03-27T14:28:25.098" v="4" actId="478"/>
          <ac:picMkLst>
            <pc:docMk/>
            <pc:sldMk cId="840910269" sldId="256"/>
            <ac:picMk id="2" creationId="{9A29285E-4CE5-81FA-00FD-28FB22D00DD5}"/>
          </ac:picMkLst>
        </pc:picChg>
        <pc:picChg chg="add mod">
          <ac:chgData name="西村 信吾／リサーチ・コンサル／JRI (nishimura shingo)" userId="d8590adf-860e-4a01-a280-b8c194f990ae" providerId="ADAL" clId="{E47C35F2-12A7-4C53-8FAB-3A35149561DC}" dt="2024-03-27T14:28:46.627" v="8" actId="1076"/>
          <ac:picMkLst>
            <pc:docMk/>
            <pc:sldMk cId="840910269" sldId="256"/>
            <ac:picMk id="7" creationId="{F5A83271-5B55-915A-4A85-932F6BAA9E2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EA051-C048-A392-4B02-46164B7B48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5A7DC4E-6015-5D20-0DCD-A2C3679DA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47D045-837F-553B-4C62-B754F26A3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B590CA-CB77-2AE9-C402-BB7F238AA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37B50A-D64D-CBAB-5961-84741A9EA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04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A5B8A8-6FE0-FB6F-96E2-76B88355C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C231FE3-D2D7-E96B-423C-192610D4DF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54F6C5-E790-C845-123C-C1DB93EF2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B50441-6EB5-032D-DAE8-A51AF173B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3FCE6C-D972-4069-C67C-9843EF8F4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0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C63DDA8-83A5-70DE-4411-4228AC4318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5AAB191-0410-9BB2-5922-1BE5A50021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0C8EB9-30AD-B7A3-0882-3E6F0A8EC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B94B27-D641-F270-12CB-BA67B516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8DE7B5-64F8-548A-D254-32542BBE8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445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985A35-5EE4-EEA3-B72E-617B2E4FA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B66B1F-179E-DE3C-B6AB-73E9329AC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6D535B-75FB-C12C-5983-F5BE2CEF1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57D94E-362B-AABE-6D9B-422FD077E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DEBD3E-623B-A875-A5C8-8120B83DC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54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064941-F196-C142-7777-EBF42B7D2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9740ADB-51B1-8008-CFEE-26D4D9E23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FA722C-5BD1-D14A-FEC0-78C19E0F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BD3D55-F844-9A84-4115-A08227598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2014BC-3997-55BC-73EC-63AA46CB9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64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B30E04-C109-AC30-959B-7C80BA86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D47C7F-1BEE-78A4-9AA3-E3402320C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40F6A5C-B48D-8EAA-630F-D62FA9D5B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4195FD-A3E3-18BE-7275-A7E62D26A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74382F-277A-13F6-17BF-B3A81BC90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952535-C1A3-FF3D-E136-C91EF26F5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399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4337D2-C46E-54BE-821A-CE63E8F87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6B35710-F118-6C09-5630-A087F5108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D3E4A5-AE83-1482-9BBF-20107A49A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F705A25-6465-C420-535A-A8873AD7A5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3F28892-C516-82D9-5C3E-436A07FC17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8757C07-3EEE-6ADB-A14D-78472F783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F06CD1E-811B-84F4-5E11-94333469F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BF3E245-0961-098D-5FE4-B6AF7A66D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65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C8C63D-FADA-335D-AEFA-D3871D1FC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4B4EBDE-2854-CC62-E64A-921F4E2A1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5C89669-5108-36B0-D046-130C3158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0CC0420-BDF8-0EE1-FB41-D6D54D294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286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BA3D0A6-97A6-EBA6-DB51-3FBBEBAAB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F25F9D5-67B2-413C-433A-88470E06C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4D5739D-BD2D-2B22-7968-607ED6E60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951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66D06B-DC79-9D41-23A1-D05020AC4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FD6807-6321-2CB3-3005-6D26A9456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A568272-72F8-FF35-D98F-55825E6CDF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B06EC8-7C7A-6226-F316-E3C43ED70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86C7BA-2137-B7D6-9FD7-42CAB885F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13C72F1-0D3D-B175-DA2B-85D961C93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421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4B353B-AEC0-BF3F-3A37-245FC8A17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41BFF58-91B3-EF1F-4B84-367193C7CC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41D18C7-1798-DBB9-3671-DB9E9A2173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25337F-A0BD-2C91-F83C-AB8E947B3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AA9B1B-D9E2-E7A8-3EC9-466B0D647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E15B1B-B58E-F2EC-89FF-D0ED8EC3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835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3447345-6BED-BF98-59C5-A16F8878E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C7B1EA7-D5AD-A888-01EB-C22B7DB4A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1F6978-B6EF-BA03-B5DC-437F54B0C2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5E03F-28F7-4CBC-A176-F6BD6E81A95F}" type="datetimeFigureOut">
              <a:rPr kumimoji="1" lang="ja-JP" altLang="en-US" smtClean="0"/>
              <a:t>2024/4/2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44E668-1061-2685-5AF1-F6D6C4473A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69429B-F1B3-3F25-D070-E1384E8295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467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2CAD5566-B73F-12F2-7BAE-E5178AADDA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5506" y="667292"/>
            <a:ext cx="9820988" cy="55234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40910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555B15726E3104593D38601ACCAF449" ma:contentTypeVersion="15" ma:contentTypeDescription="新しいドキュメントを作成します。" ma:contentTypeScope="" ma:versionID="3d81fb007cd7f5222eaf48bfd82758ab">
  <xsd:schema xmlns:xsd="http://www.w3.org/2001/XMLSchema" xmlns:xs="http://www.w3.org/2001/XMLSchema" xmlns:p="http://schemas.microsoft.com/office/2006/metadata/properties" xmlns:ns2="1e4f9cf9-9872-48b6-ac33-bc70f5a3a3ca" xmlns:ns3="82d0730f-1c1e-490c-b6fe-8d38d5770940" targetNamespace="http://schemas.microsoft.com/office/2006/metadata/properties" ma:root="true" ma:fieldsID="2d4a77f11d18c1fe1d706cda619fa8b3" ns2:_="" ns3:_="">
    <xsd:import namespace="1e4f9cf9-9872-48b6-ac33-bc70f5a3a3ca"/>
    <xsd:import namespace="82d0730f-1c1e-490c-b6fe-8d38d57709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f9cf9-9872-48b6-ac33-bc70f5a3a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d0730f-1c1e-490c-b6fe-8d38d577094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604491f-e05c-433a-b608-44913e492379}" ma:internalName="TaxCatchAll" ma:showField="CatchAllData" ma:web="82d0730f-1c1e-490c-b6fe-8d38d57709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d0730f-1c1e-490c-b6fe-8d38d5770940" xsi:nil="true"/>
    <lcf76f155ced4ddcb4097134ff3c332f xmlns="1e4f9cf9-9872-48b6-ac33-bc70f5a3a3c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722D6E8-E8BF-48EE-869F-783FD54689C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C65720A-89D7-4F1E-960F-580ECC344C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f9cf9-9872-48b6-ac33-bc70f5a3a3ca"/>
    <ds:schemaRef ds:uri="82d0730f-1c1e-490c-b6fe-8d38d57709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84D05CA-0494-4773-A886-E0F151A5A085}">
  <ds:schemaRefs>
    <ds:schemaRef ds:uri="http://schemas.microsoft.com/office/2006/metadata/properties"/>
    <ds:schemaRef ds:uri="http://schemas.microsoft.com/office/infopath/2007/PartnerControls"/>
    <ds:schemaRef ds:uri="82d0730f-1c1e-490c-b6fe-8d38d5770940"/>
    <ds:schemaRef ds:uri="1e4f9cf9-9872-48b6-ac33-bc70f5a3a3c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459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高橋 麻璃亜</dc:creator>
  <cp:lastModifiedBy>大久保</cp:lastModifiedBy>
  <cp:revision>3</cp:revision>
  <dcterms:created xsi:type="dcterms:W3CDTF">2024-03-26T08:35:22Z</dcterms:created>
  <dcterms:modified xsi:type="dcterms:W3CDTF">2024-04-02T01:26:55Z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0x010100E555B15726E3104593D38601ACCAF449</vt:lpwstr>
  </property>
  <property fmtid="{D5CDD505-2E9C-101B-9397-08002B2CF9AE}" pid="3" name="MediaServiceImageTags">
    <vt:lpwstr/>
  </property>
</Properties>
</file>