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476046-8B0B-4C30-B2FB-8FD394F014C2}" v="2" dt="2024-03-27T12:26:01.761"/>
    <p1510:client id="{749C6122-3E47-4C2E-847E-32D4AD147483}" v="1" dt="2024-03-27T07:00:17.446"/>
    <p1510:client id="{78B965D8-D03C-4A70-B5AF-3E4311CA572D}" v="1" dt="2024-03-27T12:22:33.037"/>
    <p1510:client id="{B827E34A-D989-4D0F-9175-B42EECEA18E0}" v="2" dt="2024-03-27T06:19:17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42476046-8B0B-4C30-B2FB-8FD394F014C2}"/>
    <pc:docChg chg="custSel modSld">
      <pc:chgData name="西村 信吾／リサーチ・コンサル／JRI (nishimura shingo)" userId="d8590adf-860e-4a01-a280-b8c194f990ae" providerId="ADAL" clId="{42476046-8B0B-4C30-B2FB-8FD394F014C2}" dt="2024-03-27T14:19:30.347" v="7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42476046-8B0B-4C30-B2FB-8FD394F014C2}" dt="2024-03-27T14:19:30.347" v="7" actId="1076"/>
        <pc:sldMkLst>
          <pc:docMk/>
          <pc:sldMk cId="840910269" sldId="256"/>
        </pc:sldMkLst>
        <pc:graphicFrameChg chg="add del mod">
          <ac:chgData name="西村 信吾／リサーチ・コンサル／JRI (nishimura shingo)" userId="d8590adf-860e-4a01-a280-b8c194f990ae" providerId="ADAL" clId="{42476046-8B0B-4C30-B2FB-8FD394F014C2}" dt="2024-03-27T12:25:55.212" v="2" actId="478"/>
          <ac:graphicFrameMkLst>
            <pc:docMk/>
            <pc:sldMk cId="840910269" sldId="256"/>
            <ac:graphicFrameMk id="2" creationId="{545752E7-E92C-933A-F7BF-E80A4A1F8928}"/>
          </ac:graphicFrameMkLst>
        </pc:graphicFrameChg>
        <pc:picChg chg="del">
          <ac:chgData name="西村 信吾／リサーチ・コンサル／JRI (nishimura shingo)" userId="d8590adf-860e-4a01-a280-b8c194f990ae" providerId="ADAL" clId="{42476046-8B0B-4C30-B2FB-8FD394F014C2}" dt="2024-03-27T12:25:51.570" v="0" actId="478"/>
          <ac:picMkLst>
            <pc:docMk/>
            <pc:sldMk cId="840910269" sldId="256"/>
            <ac:picMk id="3" creationId="{D390FC26-1163-D518-0B8B-8AEA0005D216}"/>
          </ac:picMkLst>
        </pc:picChg>
        <pc:picChg chg="add mod">
          <ac:chgData name="西村 信吾／リサーチ・コンサル／JRI (nishimura shingo)" userId="d8590adf-860e-4a01-a280-b8c194f990ae" providerId="ADAL" clId="{42476046-8B0B-4C30-B2FB-8FD394F014C2}" dt="2024-03-27T14:19:30.347" v="7" actId="1076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49C6122-3E47-4C2E-847E-32D4AD147483}"/>
    <pc:docChg chg="custSel modSld">
      <pc:chgData name="西村 信吾／リサーチ・コンサル／JRI (nishimura shingo)" userId="d8590adf-860e-4a01-a280-b8c194f990ae" providerId="ADAL" clId="{749C6122-3E47-4C2E-847E-32D4AD147483}" dt="2024-03-27T07:01:02.587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49C6122-3E47-4C2E-847E-32D4AD147483}" dt="2024-03-27T07:01:02.587" v="5" actId="1076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749C6122-3E47-4C2E-847E-32D4AD147483}" dt="2024-03-27T07:01:02.587" v="5" actId="1076"/>
          <ac:picMkLst>
            <pc:docMk/>
            <pc:sldMk cId="840910269" sldId="256"/>
            <ac:picMk id="2" creationId="{E32E7D0F-8997-2466-4B72-6FF49EADF51C}"/>
          </ac:picMkLst>
        </pc:picChg>
        <pc:picChg chg="del">
          <ac:chgData name="西村 信吾／リサーチ・コンサル／JRI (nishimura shingo)" userId="d8590adf-860e-4a01-a280-b8c194f990ae" providerId="ADAL" clId="{749C6122-3E47-4C2E-847E-32D4AD147483}" dt="2024-03-27T06:58:42.956" v="0" actId="478"/>
          <ac:picMkLst>
            <pc:docMk/>
            <pc:sldMk cId="840910269" sldId="256"/>
            <ac:picMk id="5" creationId="{3E233416-93A4-9016-42D8-2B584096795E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8B965D8-D03C-4A70-B5AF-3E4311CA572D}"/>
    <pc:docChg chg="custSel modSld">
      <pc:chgData name="西村 信吾／リサーチ・コンサル／JRI (nishimura shingo)" userId="d8590adf-860e-4a01-a280-b8c194f990ae" providerId="ADAL" clId="{78B965D8-D03C-4A70-B5AF-3E4311CA572D}" dt="2024-03-27T12:22:55.980" v="6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8B965D8-D03C-4A70-B5AF-3E4311CA572D}" dt="2024-03-27T12:22:55.980" v="6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78B965D8-D03C-4A70-B5AF-3E4311CA572D}" dt="2024-03-27T07:03:07.841" v="0" actId="478"/>
          <ac:picMkLst>
            <pc:docMk/>
            <pc:sldMk cId="840910269" sldId="256"/>
            <ac:picMk id="2" creationId="{E32E7D0F-8997-2466-4B72-6FF49EADF51C}"/>
          </ac:picMkLst>
        </pc:picChg>
        <pc:picChg chg="add mod">
          <ac:chgData name="西村 信吾／リサーチ・コンサル／JRI (nishimura shingo)" userId="d8590adf-860e-4a01-a280-b8c194f990ae" providerId="ADAL" clId="{78B965D8-D03C-4A70-B5AF-3E4311CA572D}" dt="2024-03-27T12:22:55.980" v="6" actId="1076"/>
          <ac:picMkLst>
            <pc:docMk/>
            <pc:sldMk cId="840910269" sldId="256"/>
            <ac:picMk id="3" creationId="{D390FC26-1163-D518-0B8B-8AEA0005D21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FDD3D19-F6CE-2E4B-02F8-6D859254B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444" y="312717"/>
            <a:ext cx="9975112" cy="62325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2024-04-17T03:03:36Z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