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4F75427-5EA7-3564-282C-ABAC28EE6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594" y="212723"/>
            <a:ext cx="7672812" cy="64325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大久保３</cp:lastModifiedBy>
  <cp:revision>2</cp:revision>
  <dcterms:created xsi:type="dcterms:W3CDTF">2024-03-26T08:35:22Z</dcterms:created>
  <dcterms:modified xsi:type="dcterms:W3CDTF">2024-04-30T10:37:31Z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