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9C6122-3E47-4C2E-847E-32D4AD147483}" v="1" dt="2024-03-27T07:00:17.446"/>
    <p1510:client id="{78B965D8-D03C-4A70-B5AF-3E4311CA572D}" v="1" dt="2024-03-27T12:22:33.037"/>
    <p1510:client id="{B827E34A-D989-4D0F-9175-B42EECEA18E0}" v="2" dt="2024-03-27T06:19:17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4F75427-5EA7-3564-282C-ABAC28EE6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594" y="212723"/>
            <a:ext cx="7672812" cy="64325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大久保３</cp:lastModifiedBy>
  <cp:revision>2</cp:revision>
  <dcterms:created xsi:type="dcterms:W3CDTF">2024-03-26T08:35:22Z</dcterms:created>
  <dcterms:modified xsi:type="dcterms:W3CDTF">2024-04-30T10:37:31Z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