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B827E34A-D989-4D0F-9175-B42EECEA18E0}" v="2" dt="2024-03-27T06:19:17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A3E76C2-10F0-DCED-47AC-116F8D1D1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45" y="598100"/>
            <a:ext cx="10650910" cy="566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2024-03-28T08:52:30Z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