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C6122-3E47-4C2E-847E-32D4AD147483}" v="1" dt="2024-03-27T07:00:17.446"/>
    <p1510:client id="{B827E34A-D989-4D0F-9175-B42EECEA18E0}" v="2" dt="2024-03-27T06:19:17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橋 麻璃亜／リサーチ・コンサル／JRI (takahashi maria)" userId="f4b2eeab-6836-44c5-bb3f-58dccbf5094d" providerId="ADAL" clId="{732AC3BA-D42E-4C1B-9774-AC0DD5D05D7E}"/>
    <pc:docChg chg="custSel modSld">
      <pc:chgData name="高橋 麻璃亜／リサーチ・コンサル／JRI (takahashi maria)" userId="f4b2eeab-6836-44c5-bb3f-58dccbf5094d" providerId="ADAL" clId="{732AC3BA-D42E-4C1B-9774-AC0DD5D05D7E}" dt="2024-03-26T09:06:27.477" v="3" actId="478"/>
      <pc:docMkLst>
        <pc:docMk/>
      </pc:docMkLst>
      <pc:sldChg chg="delSp mod">
        <pc:chgData name="高橋 麻璃亜／リサーチ・コンサル／JRI (takahashi maria)" userId="f4b2eeab-6836-44c5-bb3f-58dccbf5094d" providerId="ADAL" clId="{732AC3BA-D42E-4C1B-9774-AC0DD5D05D7E}" dt="2024-03-26T09:06:27.477" v="3" actId="478"/>
        <pc:sldMkLst>
          <pc:docMk/>
          <pc:sldMk cId="840910269" sldId="256"/>
        </pc:sldMkLst>
        <pc:picChg chg="del">
          <ac:chgData name="高橋 麻璃亜／リサーチ・コンサル／JRI (takahashi maria)" userId="f4b2eeab-6836-44c5-bb3f-58dccbf5094d" providerId="ADAL" clId="{732AC3BA-D42E-4C1B-9774-AC0DD5D05D7E}" dt="2024-03-26T09:03:39.979" v="1" actId="478"/>
          <ac:picMkLst>
            <pc:docMk/>
            <pc:sldMk cId="840910269" sldId="256"/>
            <ac:picMk id="2" creationId="{1F46DC31-EAA9-B422-0A53-B1A61BC2770B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4:00.222" v="2" actId="478"/>
          <ac:picMkLst>
            <pc:docMk/>
            <pc:sldMk cId="840910269" sldId="256"/>
            <ac:picMk id="3" creationId="{3FFABD79-75C0-828F-3BBA-4218F4BE610A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3:34.031" v="0" actId="478"/>
          <ac:picMkLst>
            <pc:docMk/>
            <pc:sldMk cId="840910269" sldId="256"/>
            <ac:picMk id="4" creationId="{455DF83A-F126-848C-4D25-622526B4E63F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6:27.477" v="3" actId="478"/>
          <ac:picMkLst>
            <pc:docMk/>
            <pc:sldMk cId="840910269" sldId="256"/>
            <ac:picMk id="5" creationId="{5A39F3D2-8171-CCC7-3135-BA8BB2FE4FDD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749C6122-3E47-4C2E-847E-32D4AD147483}"/>
    <pc:docChg chg="custSel modSld">
      <pc:chgData name="西村 信吾／リサーチ・コンサル／JRI (nishimura shingo)" userId="d8590adf-860e-4a01-a280-b8c194f990ae" providerId="ADAL" clId="{749C6122-3E47-4C2E-847E-32D4AD147483}" dt="2024-03-27T14:47:38.916" v="9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749C6122-3E47-4C2E-847E-32D4AD147483}" dt="2024-03-27T14:47:38.916" v="9" actId="1076"/>
        <pc:sldMkLst>
          <pc:docMk/>
          <pc:sldMk cId="840910269" sldId="256"/>
        </pc:sldMkLst>
        <pc:picChg chg="add del mod modCrop">
          <ac:chgData name="西村 信吾／リサーチ・コンサル／JRI (nishimura shingo)" userId="d8590adf-860e-4a01-a280-b8c194f990ae" providerId="ADAL" clId="{749C6122-3E47-4C2E-847E-32D4AD147483}" dt="2024-03-27T14:47:06.423" v="6" actId="478"/>
          <ac:picMkLst>
            <pc:docMk/>
            <pc:sldMk cId="840910269" sldId="256"/>
            <ac:picMk id="2" creationId="{E32E7D0F-8997-2466-4B72-6FF49EADF51C}"/>
          </ac:picMkLst>
        </pc:picChg>
        <pc:picChg chg="add mod">
          <ac:chgData name="西村 信吾／リサーチ・コンサル／JRI (nishimura shingo)" userId="d8590adf-860e-4a01-a280-b8c194f990ae" providerId="ADAL" clId="{749C6122-3E47-4C2E-847E-32D4AD147483}" dt="2024-03-27T14:47:38.916" v="9" actId="1076"/>
          <ac:picMkLst>
            <pc:docMk/>
            <pc:sldMk cId="840910269" sldId="256"/>
            <ac:picMk id="4" creationId="{6555FF92-77E9-6FA0-D3E6-D827716D4247}"/>
          </ac:picMkLst>
        </pc:picChg>
        <pc:picChg chg="del">
          <ac:chgData name="西村 信吾／リサーチ・コンサル／JRI (nishimura shingo)" userId="d8590adf-860e-4a01-a280-b8c194f990ae" providerId="ADAL" clId="{749C6122-3E47-4C2E-847E-32D4AD147483}" dt="2024-03-27T06:58:42.956" v="0" actId="478"/>
          <ac:picMkLst>
            <pc:docMk/>
            <pc:sldMk cId="840910269" sldId="256"/>
            <ac:picMk id="5" creationId="{3E233416-93A4-9016-42D8-2B584096795E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B827E34A-D989-4D0F-9175-B42EECEA18E0}"/>
    <pc:docChg chg="custSel modSld">
      <pc:chgData name="西村 信吾／リサーチ・コンサル／JRI (nishimura shingo)" userId="d8590adf-860e-4a01-a280-b8c194f990ae" providerId="ADAL" clId="{B827E34A-D989-4D0F-9175-B42EECEA18E0}" dt="2024-03-27T06:19:14.796" v="5" actId="21"/>
      <pc:docMkLst>
        <pc:docMk/>
      </pc:docMkLst>
      <pc:sldChg chg="addSp delSp modSp mod">
        <pc:chgData name="西村 信吾／リサーチ・コンサル／JRI (nishimura shingo)" userId="d8590adf-860e-4a01-a280-b8c194f990ae" providerId="ADAL" clId="{B827E34A-D989-4D0F-9175-B42EECEA18E0}" dt="2024-03-27T06:19:14.796" v="5" actId="21"/>
        <pc:sldMkLst>
          <pc:docMk/>
          <pc:sldMk cId="840910269" sldId="256"/>
        </pc:sldMkLst>
        <pc:picChg chg="add del mod">
          <ac:chgData name="西村 信吾／リサーチ・コンサル／JRI (nishimura shingo)" userId="d8590adf-860e-4a01-a280-b8c194f990ae" providerId="ADAL" clId="{B827E34A-D989-4D0F-9175-B42EECEA18E0}" dt="2024-03-27T06:11:59.888" v="3" actId="478"/>
          <ac:picMkLst>
            <pc:docMk/>
            <pc:sldMk cId="840910269" sldId="256"/>
            <ac:picMk id="2" creationId="{8CB63643-F255-2A3B-42F9-8924CD540AB3}"/>
          </ac:picMkLst>
        </pc:picChg>
        <pc:picChg chg="add del">
          <ac:chgData name="西村 信吾／リサーチ・コンサル／JRI (nishimura shingo)" userId="d8590adf-860e-4a01-a280-b8c194f990ae" providerId="ADAL" clId="{B827E34A-D989-4D0F-9175-B42EECEA18E0}" dt="2024-03-27T06:19:14.796" v="5" actId="21"/>
          <ac:picMkLst>
            <pc:docMk/>
            <pc:sldMk cId="840910269" sldId="256"/>
            <ac:picMk id="4" creationId="{038200D4-4BDE-56B7-13BD-4F1B56CF0EF6}"/>
          </ac:picMkLst>
        </pc:picChg>
        <pc:picChg chg="del">
          <ac:chgData name="西村 信吾／リサーチ・コンサル／JRI (nishimura shingo)" userId="d8590adf-860e-4a01-a280-b8c194f990ae" providerId="ADAL" clId="{B827E34A-D989-4D0F-9175-B42EECEA18E0}" dt="2024-03-27T06:11:50.995" v="0" actId="478"/>
          <ac:picMkLst>
            <pc:docMk/>
            <pc:sldMk cId="840910269" sldId="256"/>
            <ac:picMk id="6" creationId="{B910FD6D-8E07-51AE-D726-06CF07B37A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A051-C048-A392-4B02-46164B7B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A7DC4E-6015-5D20-0DCD-A2C3679D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47D045-837F-553B-4C62-B754F26A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B590CA-CB77-2AE9-C402-BB7F238A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7B50A-D64D-CBAB-5961-84741A9E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04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5B8A8-6FE0-FB6F-96E2-76B88355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231FE3-D2D7-E96B-423C-192610D4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4F6C5-E790-C845-123C-C1DB93EF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B50441-6EB5-032D-DAE8-A51AF17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3FCE6C-D972-4069-C67C-9843EF8F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63DDA8-83A5-70DE-4411-4228AC431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AAB191-0410-9BB2-5922-1BE5A5002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C8EB9-30AD-B7A3-0882-3E6F0A8E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B94B27-D641-F270-12CB-BA67B516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8DE7B5-64F8-548A-D254-32542BBE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4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85A35-5EE4-EEA3-B72E-617B2E4F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66B1F-179E-DE3C-B6AB-73E9329AC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D535B-75FB-C12C-5983-F5BE2CEF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7D94E-362B-AABE-6D9B-422FD077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EBD3E-623B-A875-A5C8-8120B83D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64941-F196-C142-7777-EBF42B7D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740ADB-51B1-8008-CFEE-26D4D9E2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FA722C-5BD1-D14A-FEC0-78C19E0F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D3D55-F844-9A84-4115-A0822759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2014BC-3997-55BC-73EC-63AA46CB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1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30E04-C109-AC30-959B-7C80BA86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D47C7F-1BEE-78A4-9AA3-E3402320C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0F6A5C-B48D-8EAA-630F-D62FA9D5B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4195FD-A3E3-18BE-7275-A7E62D26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74382F-277A-13F6-17BF-B3A81BC9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952535-C1A3-FF3D-E136-C91EF26F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3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337D2-C46E-54BE-821A-CE63E8F8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B35710-F118-6C09-5630-A087F5108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D3E4A5-AE83-1482-9BBF-20107A49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705A25-6465-C420-535A-A8873AD7A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F28892-C516-82D9-5C3E-436A07FC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757C07-3EEE-6ADB-A14D-78472F78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06CD1E-811B-84F4-5E11-94333469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F3E245-0961-098D-5FE4-B6AF7A66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8C63D-FADA-335D-AEFA-D3871D1F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B4EBDE-2854-CC62-E64A-921F4E2A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C89669-5108-36B0-D046-130C3158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CC0420-BDF8-0EE1-FB41-D6D54D29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A3D0A6-97A6-EBA6-DB51-3FBBEBAA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25F9D5-67B2-413C-433A-88470E06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5739D-BD2D-2B22-7968-607ED6E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6D06B-DC79-9D41-23A1-D05020AC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D6807-6321-2CB3-3005-6D26A945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568272-72F8-FF35-D98F-55825E6CD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B06EC8-7C7A-6226-F316-E3C43ED7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6C7BA-2137-B7D6-9FD7-42CAB885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3C72F1-0D3D-B175-DA2B-85D961C9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42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B353B-AEC0-BF3F-3A37-245FC8A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1BFF58-91B3-EF1F-4B84-367193C7C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1D18C7-1798-DBB9-3671-DB9E9A21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5337F-A0BD-2C91-F83C-AB8E947B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AA9B1B-D9E2-E7A8-3EC9-466B0D64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15B1B-B58E-F2EC-89FF-D0ED8EC3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83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3447345-6BED-BF98-59C5-A16F8878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7B1EA7-D5AD-A888-01EB-C22B7DB4A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1F6978-B6EF-BA03-B5DC-437F54B0C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44E668-1061-2685-5AF1-F6D6C447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9429B-F1B3-3F25-D070-E1384E82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4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3707C23-6E1B-0E44-CE27-ADCD15F26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43" y="207484"/>
            <a:ext cx="11024313" cy="64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d0730f-1c1e-490c-b6fe-8d38d5770940" xsi:nil="true"/>
    <lcf76f155ced4ddcb4097134ff3c332f xmlns="1e4f9cf9-9872-48b6-ac33-bc70f5a3a3c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555B15726E3104593D38601ACCAF449" ma:contentTypeVersion="15" ma:contentTypeDescription="新しいドキュメントを作成します。" ma:contentTypeScope="" ma:versionID="3d81fb007cd7f5222eaf48bfd82758ab">
  <xsd:schema xmlns:xsd="http://www.w3.org/2001/XMLSchema" xmlns:xs="http://www.w3.org/2001/XMLSchema" xmlns:p="http://schemas.microsoft.com/office/2006/metadata/properties" xmlns:ns2="1e4f9cf9-9872-48b6-ac33-bc70f5a3a3ca" xmlns:ns3="82d0730f-1c1e-490c-b6fe-8d38d5770940" targetNamespace="http://schemas.microsoft.com/office/2006/metadata/properties" ma:root="true" ma:fieldsID="2d4a77f11d18c1fe1d706cda619fa8b3" ns2:_="" ns3:_="">
    <xsd:import namespace="1e4f9cf9-9872-48b6-ac33-bc70f5a3a3ca"/>
    <xsd:import namespace="82d0730f-1c1e-490c-b6fe-8d38d5770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f9cf9-9872-48b6-ac33-bc70f5a3a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9d9c9a3c-fcc5-402f-98fe-c7c4e5ec2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0730f-1c1e-490c-b6fe-8d38d5770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04491f-e05c-433a-b608-44913e492379}" ma:internalName="TaxCatchAll" ma:showField="CatchAllData" ma:web="82d0730f-1c1e-490c-b6fe-8d38d5770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4D05CA-0494-4773-A886-E0F151A5A085}">
  <ds:schemaRefs>
    <ds:schemaRef ds:uri="http://schemas.microsoft.com/office/2006/metadata/properties"/>
    <ds:schemaRef ds:uri="http://schemas.microsoft.com/office/infopath/2007/PartnerControls"/>
    <ds:schemaRef ds:uri="82d0730f-1c1e-490c-b6fe-8d38d5770940"/>
    <ds:schemaRef ds:uri="1e4f9cf9-9872-48b6-ac33-bc70f5a3a3ca"/>
  </ds:schemaRefs>
</ds:datastoreItem>
</file>

<file path=customXml/itemProps2.xml><?xml version="1.0" encoding="utf-8"?>
<ds:datastoreItem xmlns:ds="http://schemas.openxmlformats.org/officeDocument/2006/customXml" ds:itemID="{4722D6E8-E8BF-48EE-869F-783FD5468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65720A-89D7-4F1E-960F-580ECC344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f9cf9-9872-48b6-ac33-bc70f5a3a3ca"/>
    <ds:schemaRef ds:uri="82d0730f-1c1e-490c-b6fe-8d38d5770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麻璃亜</dc:creator>
  <cp:lastModifiedBy>大久保</cp:lastModifiedBy>
  <cp:revision>2</cp:revision>
  <dcterms:created xsi:type="dcterms:W3CDTF">2024-03-26T08:35:22Z</dcterms:created>
  <dcterms:modified xsi:type="dcterms:W3CDTF">2024-03-28T08:51:56Z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0x010100E555B15726E3104593D38601ACCAF449</vt:lpwstr>
  </property>
  <property fmtid="{D5CDD505-2E9C-101B-9397-08002B2CF9AE}" pid="3" name="MediaServiceImageTags">
    <vt:lpwstr/>
  </property>
</Properties>
</file>