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72F6-475D-4226-8F33-870F59CA4233}" v="1" dt="2024-03-27T00:48:57.609"/>
    <p1510:client id="{2CF88CBA-4A96-4A10-A9C5-F683A86B81B2}" v="1" dt="2024-03-27T00:45:50.641"/>
    <p1510:client id="{983F70AF-5109-4587-BEF2-0E96DDB88E8B}" v="1" dt="2024-03-27T00:55:40.037"/>
    <p1510:client id="{BCEDF79D-0F12-4C76-8BBB-7C8E3C41908D}" v="1" dt="2024-03-27T00:50:24.967"/>
    <p1510:client id="{EDFE1F21-8A8B-4180-8A2D-924AD272C329}" v="2" dt="2024-03-27T00:56:55.444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983F70AF-5109-4587-BEF2-0E96DDB88E8B}"/>
    <pc:docChg chg="custSel modSld">
      <pc:chgData name="和氣 朋子／リサーチ・コンサル／JRI (wake tomoko)" userId="447b7430-6d3d-4b11-8493-fe479f8642b4" providerId="ADAL" clId="{983F70AF-5109-4587-BEF2-0E96DDB88E8B}" dt="2024-03-27T00:55:48.828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983F70AF-5109-4587-BEF2-0E96DDB88E8B}" dt="2024-03-27T00:55:48.828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983F70AF-5109-4587-BEF2-0E96DDB88E8B}" dt="2024-03-27T00:55:39.664" v="0" actId="478"/>
          <ac:picMkLst>
            <pc:docMk/>
            <pc:sldMk cId="840910269" sldId="256"/>
            <ac:picMk id="2" creationId="{CBB9CDF0-56D7-0E78-7E32-97E37C6E719F}"/>
          </ac:picMkLst>
        </pc:picChg>
        <pc:picChg chg="add mod">
          <ac:chgData name="和氣 朋子／リサーチ・コンサル／JRI (wake tomoko)" userId="447b7430-6d3d-4b11-8493-fe479f8642b4" providerId="ADAL" clId="{983F70AF-5109-4587-BEF2-0E96DDB88E8B}" dt="2024-03-27T00:55:48.828" v="5" actId="1076"/>
          <ac:picMkLst>
            <pc:docMk/>
            <pc:sldMk cId="840910269" sldId="256"/>
            <ac:picMk id="3" creationId="{B412DFB3-C33A-C0F7-1F8F-A5E326E02067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1C772F6-475D-4226-8F33-870F59CA4233}"/>
    <pc:docChg chg="custSel modSld">
      <pc:chgData name="和氣 朋子／リサーチ・コンサル／JRI (wake tomoko)" userId="447b7430-6d3d-4b11-8493-fe479f8642b4" providerId="ADAL" clId="{21C772F6-475D-4226-8F33-870F59CA4233}" dt="2024-03-27T00:49:12.190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21C772F6-475D-4226-8F33-870F59CA4233}" dt="2024-03-27T00:49:12.190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21C772F6-475D-4226-8F33-870F59CA4233}" dt="2024-03-27T00:48:51.930" v="0" actId="478"/>
          <ac:picMkLst>
            <pc:docMk/>
            <pc:sldMk cId="840910269" sldId="256"/>
            <ac:picMk id="2" creationId="{4EB1CC56-F925-06EC-243D-08E02EE688C2}"/>
          </ac:picMkLst>
        </pc:picChg>
        <pc:picChg chg="add mod">
          <ac:chgData name="和氣 朋子／リサーチ・コンサル／JRI (wake tomoko)" userId="447b7430-6d3d-4b11-8493-fe479f8642b4" providerId="ADAL" clId="{21C772F6-475D-4226-8F33-870F59CA4233}" dt="2024-03-27T00:49:12.190" v="5" actId="1076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EDFE1F21-8A8B-4180-8A2D-924AD272C329}"/>
    <pc:docChg chg="custSel modSld">
      <pc:chgData name="和氣 朋子／リサーチ・コンサル／JRI (wake tomoko)" userId="447b7430-6d3d-4b11-8493-fe479f8642b4" providerId="ADAL" clId="{EDFE1F21-8A8B-4180-8A2D-924AD272C329}" dt="2024-03-27T00:57:07.022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EDFE1F21-8A8B-4180-8A2D-924AD272C329}" dt="2024-03-27T00:57:07.022" v="5" actId="1076"/>
        <pc:sldMkLst>
          <pc:docMk/>
          <pc:sldMk cId="840910269" sldId="256"/>
        </pc:sldMkLst>
        <pc:picChg chg="add del mod">
          <ac:chgData name="和氣 朋子／リサーチ・コンサル／JRI (wake tomoko)" userId="447b7430-6d3d-4b11-8493-fe479f8642b4" providerId="ADAL" clId="{EDFE1F21-8A8B-4180-8A2D-924AD272C329}" dt="2024-03-27T00:56:50.367" v="3" actId="478"/>
          <ac:picMkLst>
            <pc:docMk/>
            <pc:sldMk cId="840910269" sldId="256"/>
            <ac:picMk id="2" creationId="{F850F319-4E04-B4BE-E9B6-0FD6215214E5}"/>
          </ac:picMkLst>
        </pc:picChg>
        <pc:picChg chg="del">
          <ac:chgData name="和氣 朋子／リサーチ・コンサル／JRI (wake tomoko)" userId="447b7430-6d3d-4b11-8493-fe479f8642b4" providerId="ADAL" clId="{EDFE1F21-8A8B-4180-8A2D-924AD272C329}" dt="2024-03-27T00:56:45.778" v="0" actId="478"/>
          <ac:picMkLst>
            <pc:docMk/>
            <pc:sldMk cId="840910269" sldId="256"/>
            <ac:picMk id="3" creationId="{B412DFB3-C33A-C0F7-1F8F-A5E326E02067}"/>
          </ac:picMkLst>
        </pc:picChg>
        <pc:picChg chg="mod">
          <ac:chgData name="和氣 朋子／リサーチ・コンサル／JRI (wake tomoko)" userId="447b7430-6d3d-4b11-8493-fe479f8642b4" providerId="ADAL" clId="{EDFE1F21-8A8B-4180-8A2D-924AD272C329}" dt="2024-03-27T00:57:07.022" v="5" actId="1076"/>
          <ac:picMkLst>
            <pc:docMk/>
            <pc:sldMk cId="840910269" sldId="256"/>
            <ac:picMk id="4" creationId="{91CED193-87A1-57A4-6C8C-4865B0BF2D2A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BCEDF79D-0F12-4C76-8BBB-7C8E3C41908D}"/>
    <pc:docChg chg="custSel modSld">
      <pc:chgData name="和氣 朋子／リサーチ・コンサル／JRI (wake tomoko)" userId="447b7430-6d3d-4b11-8493-fe479f8642b4" providerId="ADAL" clId="{BCEDF79D-0F12-4C76-8BBB-7C8E3C41908D}" dt="2024-03-27T00:50:36.633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BCEDF79D-0F12-4C76-8BBB-7C8E3C41908D}" dt="2024-03-27T00:50:36.633" v="5" actId="1076"/>
        <pc:sldMkLst>
          <pc:docMk/>
          <pc:sldMk cId="840910269" sldId="256"/>
        </pc:sldMkLst>
        <pc:picChg chg="add mod">
          <ac:chgData name="和氣 朋子／リサーチ・コンサル／JRI (wake tomoko)" userId="447b7430-6d3d-4b11-8493-fe479f8642b4" providerId="ADAL" clId="{BCEDF79D-0F12-4C76-8BBB-7C8E3C41908D}" dt="2024-03-27T00:50:36.633" v="5" actId="1076"/>
          <ac:picMkLst>
            <pc:docMk/>
            <pc:sldMk cId="840910269" sldId="256"/>
            <ac:picMk id="2" creationId="{CBB9CDF0-56D7-0E78-7E32-97E37C6E719F}"/>
          </ac:picMkLst>
        </pc:picChg>
        <pc:picChg chg="del">
          <ac:chgData name="和氣 朋子／リサーチ・コンサル／JRI (wake tomoko)" userId="447b7430-6d3d-4b11-8493-fe479f8642b4" providerId="ADAL" clId="{BCEDF79D-0F12-4C76-8BBB-7C8E3C41908D}" dt="2024-03-27T00:50:24.555" v="0" actId="478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E17065C-525E-2ACB-B9BF-0817B382A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221" y="1655139"/>
            <a:ext cx="5787558" cy="354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