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1C772F6-475D-4226-8F33-870F59CA4233}" v="1" dt="2024-03-27T00:48:57.609"/>
    <p1510:client id="{2CF88CBA-4A96-4A10-A9C5-F683A86B81B2}" v="1" dt="2024-03-27T00:45:50.641"/>
    <p1510:client id="{983F70AF-5109-4587-BEF2-0E96DDB88E8B}" v="1" dt="2024-03-27T00:55:40.037"/>
    <p1510:client id="{BCEDF79D-0F12-4C76-8BBB-7C8E3C41908D}" v="1" dt="2024-03-27T00:50:24.967"/>
    <p1510:client id="{FE909305-2004-4376-9A78-033C08BFF2C7}" v="3" dt="2024-03-27T00:43:21.28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26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和氣 朋子／リサーチ・コンサル／JRI (wake tomoko)" userId="447b7430-6d3d-4b11-8493-fe479f8642b4" providerId="ADAL" clId="{FE909305-2004-4376-9A78-033C08BFF2C7}"/>
    <pc:docChg chg="custSel modSld">
      <pc:chgData name="和氣 朋子／リサーチ・コンサル／JRI (wake tomoko)" userId="447b7430-6d3d-4b11-8493-fe479f8642b4" providerId="ADAL" clId="{FE909305-2004-4376-9A78-033C08BFF2C7}" dt="2024-03-27T00:41:39.461" v="4" actId="478"/>
      <pc:docMkLst>
        <pc:docMk/>
      </pc:docMkLst>
      <pc:sldChg chg="addSp delSp modSp mod">
        <pc:chgData name="和氣 朋子／リサーチ・コンサル／JRI (wake tomoko)" userId="447b7430-6d3d-4b11-8493-fe479f8642b4" providerId="ADAL" clId="{FE909305-2004-4376-9A78-033C08BFF2C7}" dt="2024-03-27T00:41:39.461" v="4" actId="478"/>
        <pc:sldMkLst>
          <pc:docMk/>
          <pc:sldMk cId="840910269" sldId="256"/>
        </pc:sldMkLst>
        <pc:picChg chg="del">
          <ac:chgData name="和氣 朋子／リサーチ・コンサル／JRI (wake tomoko)" userId="447b7430-6d3d-4b11-8493-fe479f8642b4" providerId="ADAL" clId="{FE909305-2004-4376-9A78-033C08BFF2C7}" dt="2024-03-27T00:41:24.004" v="0" actId="478"/>
          <ac:picMkLst>
            <pc:docMk/>
            <pc:sldMk cId="840910269" sldId="256"/>
            <ac:picMk id="2" creationId="{C55991F9-D864-EDED-DDC1-BAEDA8318C0C}"/>
          </ac:picMkLst>
        </pc:picChg>
        <pc:picChg chg="add del mod">
          <ac:chgData name="和氣 朋子／リサーチ・コンサル／JRI (wake tomoko)" userId="447b7430-6d3d-4b11-8493-fe479f8642b4" providerId="ADAL" clId="{FE909305-2004-4376-9A78-033C08BFF2C7}" dt="2024-03-27T00:41:26.623" v="2" actId="478"/>
          <ac:picMkLst>
            <pc:docMk/>
            <pc:sldMk cId="840910269" sldId="256"/>
            <ac:picMk id="3" creationId="{2D37C54E-144F-9312-4516-BB0E0F3898F0}"/>
          </ac:picMkLst>
        </pc:picChg>
        <pc:picChg chg="del mod">
          <ac:chgData name="和氣 朋子／リサーチ・コンサル／JRI (wake tomoko)" userId="447b7430-6d3d-4b11-8493-fe479f8642b4" providerId="ADAL" clId="{FE909305-2004-4376-9A78-033C08BFF2C7}" dt="2024-03-27T00:41:39.461" v="4" actId="478"/>
          <ac:picMkLst>
            <pc:docMk/>
            <pc:sldMk cId="840910269" sldId="256"/>
            <ac:picMk id="4" creationId="{03C1235D-9987-5902-AA29-360545B5AC1D}"/>
          </ac:picMkLst>
        </pc:picChg>
      </pc:sldChg>
    </pc:docChg>
  </pc:docChgLst>
  <pc:docChgLst>
    <pc:chgData name="和氣 朋子／リサーチ・コンサル／JRI (wake tomoko)" userId="447b7430-6d3d-4b11-8493-fe479f8642b4" providerId="ADAL" clId="{983F70AF-5109-4587-BEF2-0E96DDB88E8B}"/>
    <pc:docChg chg="custSel modSld">
      <pc:chgData name="和氣 朋子／リサーチ・コンサル／JRI (wake tomoko)" userId="447b7430-6d3d-4b11-8493-fe479f8642b4" providerId="ADAL" clId="{983F70AF-5109-4587-BEF2-0E96DDB88E8B}" dt="2024-03-27T00:55:48.828" v="5" actId="1076"/>
      <pc:docMkLst>
        <pc:docMk/>
      </pc:docMkLst>
      <pc:sldChg chg="addSp delSp modSp mod">
        <pc:chgData name="和氣 朋子／リサーチ・コンサル／JRI (wake tomoko)" userId="447b7430-6d3d-4b11-8493-fe479f8642b4" providerId="ADAL" clId="{983F70AF-5109-4587-BEF2-0E96DDB88E8B}" dt="2024-03-27T00:55:48.828" v="5" actId="1076"/>
        <pc:sldMkLst>
          <pc:docMk/>
          <pc:sldMk cId="840910269" sldId="256"/>
        </pc:sldMkLst>
        <pc:picChg chg="del">
          <ac:chgData name="和氣 朋子／リサーチ・コンサル／JRI (wake tomoko)" userId="447b7430-6d3d-4b11-8493-fe479f8642b4" providerId="ADAL" clId="{983F70AF-5109-4587-BEF2-0E96DDB88E8B}" dt="2024-03-27T00:55:39.664" v="0" actId="478"/>
          <ac:picMkLst>
            <pc:docMk/>
            <pc:sldMk cId="840910269" sldId="256"/>
            <ac:picMk id="2" creationId="{CBB9CDF0-56D7-0E78-7E32-97E37C6E719F}"/>
          </ac:picMkLst>
        </pc:picChg>
        <pc:picChg chg="add mod">
          <ac:chgData name="和氣 朋子／リサーチ・コンサル／JRI (wake tomoko)" userId="447b7430-6d3d-4b11-8493-fe479f8642b4" providerId="ADAL" clId="{983F70AF-5109-4587-BEF2-0E96DDB88E8B}" dt="2024-03-27T00:55:48.828" v="5" actId="1076"/>
          <ac:picMkLst>
            <pc:docMk/>
            <pc:sldMk cId="840910269" sldId="256"/>
            <ac:picMk id="3" creationId="{B412DFB3-C33A-C0F7-1F8F-A5E326E02067}"/>
          </ac:picMkLst>
        </pc:picChg>
      </pc:sldChg>
    </pc:docChg>
  </pc:docChgLst>
  <pc:docChgLst>
    <pc:chgData name="和氣 朋子／リサーチ・コンサル／JRI (wake tomoko)" userId="447b7430-6d3d-4b11-8493-fe479f8642b4" providerId="ADAL" clId="{2CF88CBA-4A96-4A10-A9C5-F683A86B81B2}"/>
    <pc:docChg chg="custSel modSld">
      <pc:chgData name="和氣 朋子／リサーチ・コンサル／JRI (wake tomoko)" userId="447b7430-6d3d-4b11-8493-fe479f8642b4" providerId="ADAL" clId="{2CF88CBA-4A96-4A10-A9C5-F683A86B81B2}" dt="2024-03-27T00:46:00.675" v="4" actId="1076"/>
      <pc:docMkLst>
        <pc:docMk/>
      </pc:docMkLst>
      <pc:sldChg chg="delSp modSp mod">
        <pc:chgData name="和氣 朋子／リサーチ・コンサル／JRI (wake tomoko)" userId="447b7430-6d3d-4b11-8493-fe479f8642b4" providerId="ADAL" clId="{2CF88CBA-4A96-4A10-A9C5-F683A86B81B2}" dt="2024-03-27T00:46:00.675" v="4" actId="1076"/>
        <pc:sldMkLst>
          <pc:docMk/>
          <pc:sldMk cId="840910269" sldId="256"/>
        </pc:sldMkLst>
        <pc:picChg chg="mod">
          <ac:chgData name="和氣 朋子／リサーチ・コンサル／JRI (wake tomoko)" userId="447b7430-6d3d-4b11-8493-fe479f8642b4" providerId="ADAL" clId="{2CF88CBA-4A96-4A10-A9C5-F683A86B81B2}" dt="2024-03-27T00:46:00.675" v="4" actId="1076"/>
          <ac:picMkLst>
            <pc:docMk/>
            <pc:sldMk cId="840910269" sldId="256"/>
            <ac:picMk id="2" creationId="{4EB1CC56-F925-06EC-243D-08E02EE688C2}"/>
          </ac:picMkLst>
        </pc:picChg>
        <pc:picChg chg="del">
          <ac:chgData name="和氣 朋子／リサーチ・コンサル／JRI (wake tomoko)" userId="447b7430-6d3d-4b11-8493-fe479f8642b4" providerId="ADAL" clId="{2CF88CBA-4A96-4A10-A9C5-F683A86B81B2}" dt="2024-03-27T00:45:43.401" v="0" actId="478"/>
          <ac:picMkLst>
            <pc:docMk/>
            <pc:sldMk cId="840910269" sldId="256"/>
            <ac:picMk id="5" creationId="{FB1F6E76-7D4A-D9F3-6E6A-3879C71BF605}"/>
          </ac:picMkLst>
        </pc:picChg>
      </pc:sldChg>
    </pc:docChg>
  </pc:docChgLst>
  <pc:docChgLst>
    <pc:chgData name="和氣 朋子／リサーチ・コンサル／JRI (wake tomoko)" userId="447b7430-6d3d-4b11-8493-fe479f8642b4" providerId="ADAL" clId="{21C772F6-475D-4226-8F33-870F59CA4233}"/>
    <pc:docChg chg="custSel modSld">
      <pc:chgData name="和氣 朋子／リサーチ・コンサル／JRI (wake tomoko)" userId="447b7430-6d3d-4b11-8493-fe479f8642b4" providerId="ADAL" clId="{21C772F6-475D-4226-8F33-870F59CA4233}" dt="2024-03-27T00:49:12.190" v="5" actId="1076"/>
      <pc:docMkLst>
        <pc:docMk/>
      </pc:docMkLst>
      <pc:sldChg chg="addSp delSp modSp mod">
        <pc:chgData name="和氣 朋子／リサーチ・コンサル／JRI (wake tomoko)" userId="447b7430-6d3d-4b11-8493-fe479f8642b4" providerId="ADAL" clId="{21C772F6-475D-4226-8F33-870F59CA4233}" dt="2024-03-27T00:49:12.190" v="5" actId="1076"/>
        <pc:sldMkLst>
          <pc:docMk/>
          <pc:sldMk cId="840910269" sldId="256"/>
        </pc:sldMkLst>
        <pc:picChg chg="del">
          <ac:chgData name="和氣 朋子／リサーチ・コンサル／JRI (wake tomoko)" userId="447b7430-6d3d-4b11-8493-fe479f8642b4" providerId="ADAL" clId="{21C772F6-475D-4226-8F33-870F59CA4233}" dt="2024-03-27T00:48:51.930" v="0" actId="478"/>
          <ac:picMkLst>
            <pc:docMk/>
            <pc:sldMk cId="840910269" sldId="256"/>
            <ac:picMk id="2" creationId="{4EB1CC56-F925-06EC-243D-08E02EE688C2}"/>
          </ac:picMkLst>
        </pc:picChg>
        <pc:picChg chg="add mod">
          <ac:chgData name="和氣 朋子／リサーチ・コンサル／JRI (wake tomoko)" userId="447b7430-6d3d-4b11-8493-fe479f8642b4" providerId="ADAL" clId="{21C772F6-475D-4226-8F33-870F59CA4233}" dt="2024-03-27T00:49:12.190" v="5" actId="1076"/>
          <ac:picMkLst>
            <pc:docMk/>
            <pc:sldMk cId="840910269" sldId="256"/>
            <ac:picMk id="3" creationId="{F75DFF21-6A63-4695-554A-6553840F9F3E}"/>
          </ac:picMkLst>
        </pc:picChg>
      </pc:sldChg>
    </pc:docChg>
  </pc:docChgLst>
  <pc:docChgLst>
    <pc:chgData name="和氣 朋子／リサーチ・コンサル／JRI (wake tomoko)" userId="447b7430-6d3d-4b11-8493-fe479f8642b4" providerId="ADAL" clId="{BCEDF79D-0F12-4C76-8BBB-7C8E3C41908D}"/>
    <pc:docChg chg="custSel modSld">
      <pc:chgData name="和氣 朋子／リサーチ・コンサル／JRI (wake tomoko)" userId="447b7430-6d3d-4b11-8493-fe479f8642b4" providerId="ADAL" clId="{BCEDF79D-0F12-4C76-8BBB-7C8E3C41908D}" dt="2024-03-27T00:50:36.633" v="5" actId="1076"/>
      <pc:docMkLst>
        <pc:docMk/>
      </pc:docMkLst>
      <pc:sldChg chg="addSp delSp modSp mod">
        <pc:chgData name="和氣 朋子／リサーチ・コンサル／JRI (wake tomoko)" userId="447b7430-6d3d-4b11-8493-fe479f8642b4" providerId="ADAL" clId="{BCEDF79D-0F12-4C76-8BBB-7C8E3C41908D}" dt="2024-03-27T00:50:36.633" v="5" actId="1076"/>
        <pc:sldMkLst>
          <pc:docMk/>
          <pc:sldMk cId="840910269" sldId="256"/>
        </pc:sldMkLst>
        <pc:picChg chg="add mod">
          <ac:chgData name="和氣 朋子／リサーチ・コンサル／JRI (wake tomoko)" userId="447b7430-6d3d-4b11-8493-fe479f8642b4" providerId="ADAL" clId="{BCEDF79D-0F12-4C76-8BBB-7C8E3C41908D}" dt="2024-03-27T00:50:36.633" v="5" actId="1076"/>
          <ac:picMkLst>
            <pc:docMk/>
            <pc:sldMk cId="840910269" sldId="256"/>
            <ac:picMk id="2" creationId="{CBB9CDF0-56D7-0E78-7E32-97E37C6E719F}"/>
          </ac:picMkLst>
        </pc:picChg>
        <pc:picChg chg="del">
          <ac:chgData name="和氣 朋子／リサーチ・コンサル／JRI (wake tomoko)" userId="447b7430-6d3d-4b11-8493-fe479f8642b4" providerId="ADAL" clId="{BCEDF79D-0F12-4C76-8BBB-7C8E3C41908D}" dt="2024-03-27T00:50:24.555" v="0" actId="478"/>
          <ac:picMkLst>
            <pc:docMk/>
            <pc:sldMk cId="840910269" sldId="256"/>
            <ac:picMk id="3" creationId="{F75DFF21-6A63-4695-554A-6553840F9F3E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FAEA051-C048-A392-4B02-46164B7B48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D5A7DC4E-6015-5D20-0DCD-A2C3679DA2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F47D045-837F-553B-4C62-B754F26A33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5E03F-28F7-4CBC-A176-F6BD6E81A95F}" type="datetimeFigureOut">
              <a:rPr kumimoji="1" lang="ja-JP" altLang="en-US" smtClean="0"/>
              <a:t>2024/3/28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1B590CA-CB77-2AE9-C402-BB7F238AAF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337B50A-D64D-CBAB-5961-84741A9EAC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241FA-A29E-4155-950E-287CEA7088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0042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A5B8A8-6FE0-FB6F-96E2-76B88355CC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FC231FE3-D2D7-E96B-423C-192610D4DF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D54F6C5-E790-C845-123C-C1DB93EF23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5E03F-28F7-4CBC-A176-F6BD6E81A95F}" type="datetimeFigureOut">
              <a:rPr kumimoji="1" lang="ja-JP" altLang="en-US" smtClean="0"/>
              <a:t>2024/3/28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0B50441-6EB5-032D-DAE8-A51AF173B5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73FCE6C-D972-4069-C67C-9843EF8F44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241FA-A29E-4155-950E-287CEA7088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80733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BC63DDA8-83A5-70DE-4411-4228AC43189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5AAB191-0410-9BB2-5922-1BE5A50021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D0C8EB9-30AD-B7A3-0882-3E6F0A8EC4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5E03F-28F7-4CBC-A176-F6BD6E81A95F}" type="datetimeFigureOut">
              <a:rPr kumimoji="1" lang="ja-JP" altLang="en-US" smtClean="0"/>
              <a:t>2024/3/28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0B94B27-D641-F270-12CB-BA67B51668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98DE7B5-64F8-548A-D254-32542BBE82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241FA-A29E-4155-950E-287CEA7088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1445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6985A35-5EE4-EEA3-B72E-617B2E4FA0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4B66B1F-179E-DE3C-B6AB-73E9329AC5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C6D535B-75FB-C12C-5983-F5BE2CEF17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5E03F-28F7-4CBC-A176-F6BD6E81A95F}" type="datetimeFigureOut">
              <a:rPr kumimoji="1" lang="ja-JP" altLang="en-US" smtClean="0"/>
              <a:t>2024/3/28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157D94E-362B-AABE-6D9B-422FD077EA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7DEBD3E-623B-A875-A5C8-8120B83DC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241FA-A29E-4155-950E-287CEA7088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0548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4064941-F196-C142-7777-EBF42B7D29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9740ADB-51B1-8008-CFEE-26D4D9E23D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AFA722C-5BD1-D14A-FEC0-78C19E0FEB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5E03F-28F7-4CBC-A176-F6BD6E81A95F}" type="datetimeFigureOut">
              <a:rPr kumimoji="1" lang="ja-JP" altLang="en-US" smtClean="0"/>
              <a:t>2024/3/28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9BD3D55-F844-9A84-4115-A08227598A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32014BC-3997-55BC-73EC-63AA46CB91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241FA-A29E-4155-950E-287CEA7088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21642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DB30E04-C109-AC30-959B-7C80BA8608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3D47C7F-1BEE-78A4-9AA3-E3402320CA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40F6A5C-B48D-8EAA-630F-D62FA9D5B9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34195FD-A3E3-18BE-7275-A7E62D26A1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5E03F-28F7-4CBC-A176-F6BD6E81A95F}" type="datetimeFigureOut">
              <a:rPr kumimoji="1" lang="ja-JP" altLang="en-US" smtClean="0"/>
              <a:t>2024/3/28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F74382F-277A-13F6-17BF-B3A81BC907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8952535-C1A3-FF3D-E136-C91EF26F5A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241FA-A29E-4155-950E-287CEA7088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03999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54337D2-C46E-54BE-821A-CE63E8F87B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6B35710-F118-6C09-5630-A087F5108A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2D3E4A5-AE83-1482-9BBF-20107A49AD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DF705A25-6465-C420-535A-A8873AD7A5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D3F28892-C516-82D9-5C3E-436A07FC17B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08757C07-3EEE-6ADB-A14D-78472F7837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5E03F-28F7-4CBC-A176-F6BD6E81A95F}" type="datetimeFigureOut">
              <a:rPr kumimoji="1" lang="ja-JP" altLang="en-US" smtClean="0"/>
              <a:t>2024/3/28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0F06CD1E-811B-84F4-5E11-94333469FC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7BF3E245-0961-098D-5FE4-B6AF7A66D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241FA-A29E-4155-950E-287CEA7088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1657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C8C63D-FADA-335D-AEFA-D3871D1FC1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4B4EBDE-2854-CC62-E64A-921F4E2A15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5E03F-28F7-4CBC-A176-F6BD6E81A95F}" type="datetimeFigureOut">
              <a:rPr kumimoji="1" lang="ja-JP" altLang="en-US" smtClean="0"/>
              <a:t>2024/3/28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35C89669-5108-36B0-D046-130C315894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0CC0420-BDF8-0EE1-FB41-D6D54D2946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241FA-A29E-4155-950E-287CEA7088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12865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BA3D0A6-97A6-EBA6-DB51-3FBBEBAABA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5E03F-28F7-4CBC-A176-F6BD6E81A95F}" type="datetimeFigureOut">
              <a:rPr kumimoji="1" lang="ja-JP" altLang="en-US" smtClean="0"/>
              <a:t>2024/3/28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F25F9D5-67B2-413C-433A-88470E06C7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4D5739D-BD2D-2B22-7968-607ED6E60E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241FA-A29E-4155-950E-287CEA7088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5951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D66D06B-DC79-9D41-23A1-D05020AC47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8FD6807-6321-2CB3-3005-6D26A94560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A568272-72F8-FF35-D98F-55825E6CDF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6B06EC8-7C7A-6226-F316-E3C43ED704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5E03F-28F7-4CBC-A176-F6BD6E81A95F}" type="datetimeFigureOut">
              <a:rPr kumimoji="1" lang="ja-JP" altLang="en-US" smtClean="0"/>
              <a:t>2024/3/28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186C7BA-2137-B7D6-9FD7-42CAB885F7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13C72F1-0D3D-B175-DA2B-85D961C933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241FA-A29E-4155-950E-287CEA7088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44217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34B353B-AEC0-BF3F-3A37-245FC8A17E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141BFF58-91B3-EF1F-4B84-367193C7CC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41D18C7-1798-DBB9-3671-DB9E9A2173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325337F-A0BD-2C91-F83C-AB8E947B34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5E03F-28F7-4CBC-A176-F6BD6E81A95F}" type="datetimeFigureOut">
              <a:rPr kumimoji="1" lang="ja-JP" altLang="en-US" smtClean="0"/>
              <a:t>2024/3/28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2AA9B1B-D9E2-E7A8-3EC9-466B0D647D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5E15B1B-B58E-F2EC-89FF-D0ED8EC38F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241FA-A29E-4155-950E-287CEA7088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7835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D3447345-6BED-BF98-59C5-A16F8878EE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C7B1EA7-D5AD-A888-01EB-C22B7DB4A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E1F6978-B6EF-BA03-B5DC-437F54B0C2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15E03F-28F7-4CBC-A176-F6BD6E81A95F}" type="datetimeFigureOut">
              <a:rPr kumimoji="1" lang="ja-JP" altLang="en-US" smtClean="0"/>
              <a:t>2024/3/28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044E668-1061-2685-5AF1-F6D6C4473A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F69429B-F1B3-3F25-D070-E1384E8295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F241FA-A29E-4155-950E-287CEA7088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8467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E68F90E0-FE21-4351-9DE1-2B1D257354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2370" y="393544"/>
            <a:ext cx="6847260" cy="607091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409102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2d0730f-1c1e-490c-b6fe-8d38d5770940" xsi:nil="true"/>
    <lcf76f155ced4ddcb4097134ff3c332f xmlns="1e4f9cf9-9872-48b6-ac33-bc70f5a3a3ca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E555B15726E3104593D38601ACCAF449" ma:contentTypeVersion="15" ma:contentTypeDescription="新しいドキュメントを作成します。" ma:contentTypeScope="" ma:versionID="3d81fb007cd7f5222eaf48bfd82758ab">
  <xsd:schema xmlns:xsd="http://www.w3.org/2001/XMLSchema" xmlns:xs="http://www.w3.org/2001/XMLSchema" xmlns:p="http://schemas.microsoft.com/office/2006/metadata/properties" xmlns:ns2="1e4f9cf9-9872-48b6-ac33-bc70f5a3a3ca" xmlns:ns3="82d0730f-1c1e-490c-b6fe-8d38d5770940" targetNamespace="http://schemas.microsoft.com/office/2006/metadata/properties" ma:root="true" ma:fieldsID="2d4a77f11d18c1fe1d706cda619fa8b3" ns2:_="" ns3:_="">
    <xsd:import namespace="1e4f9cf9-9872-48b6-ac33-bc70f5a3a3ca"/>
    <xsd:import namespace="82d0730f-1c1e-490c-b6fe-8d38d577094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e4f9cf9-9872-48b6-ac33-bc70f5a3a3c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0" nillable="true" ma:taxonomy="true" ma:internalName="lcf76f155ced4ddcb4097134ff3c332f" ma:taxonomyFieldName="MediaServiceImageTags" ma:displayName="画像タグ" ma:readOnly="false" ma:fieldId="{5cf76f15-5ced-4ddc-b409-7134ff3c332f}" ma:taxonomyMulti="true" ma:sspId="9d9c9a3c-fcc5-402f-98fe-c7c4e5ec2b6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2d0730f-1c1e-490c-b6fe-8d38d5770940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b604491f-e05c-433a-b608-44913e492379}" ma:internalName="TaxCatchAll" ma:showField="CatchAllData" ma:web="82d0730f-1c1e-490c-b6fe-8d38d577094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84D05CA-0494-4773-A886-E0F151A5A085}">
  <ds:schemaRefs>
    <ds:schemaRef ds:uri="http://schemas.microsoft.com/office/2006/metadata/properties"/>
    <ds:schemaRef ds:uri="http://schemas.microsoft.com/office/infopath/2007/PartnerControls"/>
    <ds:schemaRef ds:uri="82d0730f-1c1e-490c-b6fe-8d38d5770940"/>
    <ds:schemaRef ds:uri="1e4f9cf9-9872-48b6-ac33-bc70f5a3a3ca"/>
  </ds:schemaRefs>
</ds:datastoreItem>
</file>

<file path=customXml/itemProps2.xml><?xml version="1.0" encoding="utf-8"?>
<ds:datastoreItem xmlns:ds="http://schemas.openxmlformats.org/officeDocument/2006/customXml" ds:itemID="{4722D6E8-E8BF-48EE-869F-783FD54689C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C65720A-89D7-4F1E-960F-580ECC344C1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e4f9cf9-9872-48b6-ac33-bc70f5a3a3ca"/>
    <ds:schemaRef ds:uri="82d0730f-1c1e-490c-b6fe-8d38d577094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0</Words>
  <Application>Microsoft Office PowerPoint</Application>
  <PresentationFormat>ワイド画面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高橋 麻璃亜</dc:creator>
  <cp:lastModifiedBy>大久保</cp:lastModifiedBy>
  <cp:revision>3</cp:revision>
  <dcterms:created xsi:type="dcterms:W3CDTF">2024-03-26T08:35:22Z</dcterms:created>
  <dcterms:modified xsi:type="dcterms:W3CDTF">2024-03-28T08:50:11Z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0x010100E555B15726E3104593D38601ACCAF449</vt:lpwstr>
  </property>
  <property fmtid="{D5CDD505-2E9C-101B-9397-08002B2CF9AE}" pid="3" name="MediaServiceImageTags">
    <vt:lpwstr/>
  </property>
</Properties>
</file>