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C772F6-475D-4226-8F33-870F59CA4233}" v="1" dt="2024-03-27T00:48:57.609"/>
    <p1510:client id="{2CF88CBA-4A96-4A10-A9C5-F683A86B81B2}" v="1" dt="2024-03-27T00:45:50.641"/>
    <p1510:client id="{AFDAAB6B-2241-4ED8-9A69-948AF936BF17}" v="2" dt="2024-03-27T00:53:25.830"/>
    <p1510:client id="{BCEDF79D-0F12-4C76-8BBB-7C8E3C41908D}" v="1" dt="2024-03-27T00:50:24.967"/>
    <p1510:client id="{FE909305-2004-4376-9A78-033C08BFF2C7}" v="3" dt="2024-03-27T00:43:21.2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和氣 朋子／リサーチ・コンサル／JRI (wake tomoko)" userId="447b7430-6d3d-4b11-8493-fe479f8642b4" providerId="ADAL" clId="{FE909305-2004-4376-9A78-033C08BFF2C7}"/>
    <pc:docChg chg="custSel modSld">
      <pc:chgData name="和氣 朋子／リサーチ・コンサル／JRI (wake tomoko)" userId="447b7430-6d3d-4b11-8493-fe479f8642b4" providerId="ADAL" clId="{FE909305-2004-4376-9A78-033C08BFF2C7}" dt="2024-03-27T00:41:39.461" v="4" actId="478"/>
      <pc:docMkLst>
        <pc:docMk/>
      </pc:docMkLst>
      <pc:sldChg chg="addSp delSp modSp mod">
        <pc:chgData name="和氣 朋子／リサーチ・コンサル／JRI (wake tomoko)" userId="447b7430-6d3d-4b11-8493-fe479f8642b4" providerId="ADAL" clId="{FE909305-2004-4376-9A78-033C08BFF2C7}" dt="2024-03-27T00:41:39.461" v="4" actId="478"/>
        <pc:sldMkLst>
          <pc:docMk/>
          <pc:sldMk cId="840910269" sldId="256"/>
        </pc:sldMkLst>
        <pc:picChg chg="del">
          <ac:chgData name="和氣 朋子／リサーチ・コンサル／JRI (wake tomoko)" userId="447b7430-6d3d-4b11-8493-fe479f8642b4" providerId="ADAL" clId="{FE909305-2004-4376-9A78-033C08BFF2C7}" dt="2024-03-27T00:41:24.004" v="0" actId="478"/>
          <ac:picMkLst>
            <pc:docMk/>
            <pc:sldMk cId="840910269" sldId="256"/>
            <ac:picMk id="2" creationId="{C55991F9-D864-EDED-DDC1-BAEDA8318C0C}"/>
          </ac:picMkLst>
        </pc:picChg>
        <pc:picChg chg="add del mod">
          <ac:chgData name="和氣 朋子／リサーチ・コンサル／JRI (wake tomoko)" userId="447b7430-6d3d-4b11-8493-fe479f8642b4" providerId="ADAL" clId="{FE909305-2004-4376-9A78-033C08BFF2C7}" dt="2024-03-27T00:41:26.623" v="2" actId="478"/>
          <ac:picMkLst>
            <pc:docMk/>
            <pc:sldMk cId="840910269" sldId="256"/>
            <ac:picMk id="3" creationId="{2D37C54E-144F-9312-4516-BB0E0F3898F0}"/>
          </ac:picMkLst>
        </pc:picChg>
        <pc:picChg chg="del mod">
          <ac:chgData name="和氣 朋子／リサーチ・コンサル／JRI (wake tomoko)" userId="447b7430-6d3d-4b11-8493-fe479f8642b4" providerId="ADAL" clId="{FE909305-2004-4376-9A78-033C08BFF2C7}" dt="2024-03-27T00:41:39.461" v="4" actId="478"/>
          <ac:picMkLst>
            <pc:docMk/>
            <pc:sldMk cId="840910269" sldId="256"/>
            <ac:picMk id="4" creationId="{03C1235D-9987-5902-AA29-360545B5AC1D}"/>
          </ac:picMkLst>
        </pc:picChg>
      </pc:sldChg>
    </pc:docChg>
  </pc:docChgLst>
  <pc:docChgLst>
    <pc:chgData name="和氣 朋子／リサーチ・コンサル／JRI (wake tomoko)" userId="447b7430-6d3d-4b11-8493-fe479f8642b4" providerId="ADAL" clId="{AFDAAB6B-2241-4ED8-9A69-948AF936BF17}"/>
    <pc:docChg chg="custSel modSld">
      <pc:chgData name="和氣 朋子／リサーチ・コンサル／JRI (wake tomoko)" userId="447b7430-6d3d-4b11-8493-fe479f8642b4" providerId="ADAL" clId="{AFDAAB6B-2241-4ED8-9A69-948AF936BF17}" dt="2024-03-27T00:53:41.027" v="6" actId="1076"/>
      <pc:docMkLst>
        <pc:docMk/>
      </pc:docMkLst>
      <pc:sldChg chg="addSp delSp modSp mod">
        <pc:chgData name="和氣 朋子／リサーチ・コンサル／JRI (wake tomoko)" userId="447b7430-6d3d-4b11-8493-fe479f8642b4" providerId="ADAL" clId="{AFDAAB6B-2241-4ED8-9A69-948AF936BF17}" dt="2024-03-27T00:53:41.027" v="6" actId="1076"/>
        <pc:sldMkLst>
          <pc:docMk/>
          <pc:sldMk cId="840910269" sldId="256"/>
        </pc:sldMkLst>
        <pc:picChg chg="del">
          <ac:chgData name="和氣 朋子／リサーチ・コンサル／JRI (wake tomoko)" userId="447b7430-6d3d-4b11-8493-fe479f8642b4" providerId="ADAL" clId="{AFDAAB6B-2241-4ED8-9A69-948AF936BF17}" dt="2024-03-27T00:53:19.618" v="0" actId="478"/>
          <ac:picMkLst>
            <pc:docMk/>
            <pc:sldMk cId="840910269" sldId="256"/>
            <ac:picMk id="2" creationId="{CBB9CDF0-56D7-0E78-7E32-97E37C6E719F}"/>
          </ac:picMkLst>
        </pc:picChg>
        <pc:picChg chg="add del mod">
          <ac:chgData name="和氣 朋子／リサーチ・コンサル／JRI (wake tomoko)" userId="447b7430-6d3d-4b11-8493-fe479f8642b4" providerId="ADAL" clId="{AFDAAB6B-2241-4ED8-9A69-948AF936BF17}" dt="2024-03-27T00:53:21.222" v="2" actId="478"/>
          <ac:picMkLst>
            <pc:docMk/>
            <pc:sldMk cId="840910269" sldId="256"/>
            <ac:picMk id="3" creationId="{71F83343-8F4F-3D2B-E91B-D4FD61E25980}"/>
          </ac:picMkLst>
        </pc:picChg>
        <pc:picChg chg="mod">
          <ac:chgData name="和氣 朋子／リサーチ・コンサル／JRI (wake tomoko)" userId="447b7430-6d3d-4b11-8493-fe479f8642b4" providerId="ADAL" clId="{AFDAAB6B-2241-4ED8-9A69-948AF936BF17}" dt="2024-03-27T00:53:41.027" v="6" actId="1076"/>
          <ac:picMkLst>
            <pc:docMk/>
            <pc:sldMk cId="840910269" sldId="256"/>
            <ac:picMk id="4" creationId="{001A54C6-E34F-43A9-8B39-336E446E3C8D}"/>
          </ac:picMkLst>
        </pc:picChg>
      </pc:sldChg>
    </pc:docChg>
  </pc:docChgLst>
  <pc:docChgLst>
    <pc:chgData name="和氣 朋子／リサーチ・コンサル／JRI (wake tomoko)" userId="447b7430-6d3d-4b11-8493-fe479f8642b4" providerId="ADAL" clId="{2CF88CBA-4A96-4A10-A9C5-F683A86B81B2}"/>
    <pc:docChg chg="custSel modSld">
      <pc:chgData name="和氣 朋子／リサーチ・コンサル／JRI (wake tomoko)" userId="447b7430-6d3d-4b11-8493-fe479f8642b4" providerId="ADAL" clId="{2CF88CBA-4A96-4A10-A9C5-F683A86B81B2}" dt="2024-03-27T00:46:00.675" v="4" actId="1076"/>
      <pc:docMkLst>
        <pc:docMk/>
      </pc:docMkLst>
      <pc:sldChg chg="delSp modSp mod">
        <pc:chgData name="和氣 朋子／リサーチ・コンサル／JRI (wake tomoko)" userId="447b7430-6d3d-4b11-8493-fe479f8642b4" providerId="ADAL" clId="{2CF88CBA-4A96-4A10-A9C5-F683A86B81B2}" dt="2024-03-27T00:46:00.675" v="4" actId="1076"/>
        <pc:sldMkLst>
          <pc:docMk/>
          <pc:sldMk cId="840910269" sldId="256"/>
        </pc:sldMkLst>
        <pc:picChg chg="mod">
          <ac:chgData name="和氣 朋子／リサーチ・コンサル／JRI (wake tomoko)" userId="447b7430-6d3d-4b11-8493-fe479f8642b4" providerId="ADAL" clId="{2CF88CBA-4A96-4A10-A9C5-F683A86B81B2}" dt="2024-03-27T00:46:00.675" v="4" actId="1076"/>
          <ac:picMkLst>
            <pc:docMk/>
            <pc:sldMk cId="840910269" sldId="256"/>
            <ac:picMk id="2" creationId="{4EB1CC56-F925-06EC-243D-08E02EE688C2}"/>
          </ac:picMkLst>
        </pc:picChg>
        <pc:picChg chg="del">
          <ac:chgData name="和氣 朋子／リサーチ・コンサル／JRI (wake tomoko)" userId="447b7430-6d3d-4b11-8493-fe479f8642b4" providerId="ADAL" clId="{2CF88CBA-4A96-4A10-A9C5-F683A86B81B2}" dt="2024-03-27T00:45:43.401" v="0" actId="478"/>
          <ac:picMkLst>
            <pc:docMk/>
            <pc:sldMk cId="840910269" sldId="256"/>
            <ac:picMk id="5" creationId="{FB1F6E76-7D4A-D9F3-6E6A-3879C71BF605}"/>
          </ac:picMkLst>
        </pc:picChg>
      </pc:sldChg>
    </pc:docChg>
  </pc:docChgLst>
  <pc:docChgLst>
    <pc:chgData name="和氣 朋子／リサーチ・コンサル／JRI (wake tomoko)" userId="447b7430-6d3d-4b11-8493-fe479f8642b4" providerId="ADAL" clId="{21C772F6-475D-4226-8F33-870F59CA4233}"/>
    <pc:docChg chg="custSel modSld">
      <pc:chgData name="和氣 朋子／リサーチ・コンサル／JRI (wake tomoko)" userId="447b7430-6d3d-4b11-8493-fe479f8642b4" providerId="ADAL" clId="{21C772F6-475D-4226-8F33-870F59CA4233}" dt="2024-03-27T00:49:12.190" v="5" actId="1076"/>
      <pc:docMkLst>
        <pc:docMk/>
      </pc:docMkLst>
      <pc:sldChg chg="addSp delSp modSp mod">
        <pc:chgData name="和氣 朋子／リサーチ・コンサル／JRI (wake tomoko)" userId="447b7430-6d3d-4b11-8493-fe479f8642b4" providerId="ADAL" clId="{21C772F6-475D-4226-8F33-870F59CA4233}" dt="2024-03-27T00:49:12.190" v="5" actId="1076"/>
        <pc:sldMkLst>
          <pc:docMk/>
          <pc:sldMk cId="840910269" sldId="256"/>
        </pc:sldMkLst>
        <pc:picChg chg="del">
          <ac:chgData name="和氣 朋子／リサーチ・コンサル／JRI (wake tomoko)" userId="447b7430-6d3d-4b11-8493-fe479f8642b4" providerId="ADAL" clId="{21C772F6-475D-4226-8F33-870F59CA4233}" dt="2024-03-27T00:48:51.930" v="0" actId="478"/>
          <ac:picMkLst>
            <pc:docMk/>
            <pc:sldMk cId="840910269" sldId="256"/>
            <ac:picMk id="2" creationId="{4EB1CC56-F925-06EC-243D-08E02EE688C2}"/>
          </ac:picMkLst>
        </pc:picChg>
        <pc:picChg chg="add mod">
          <ac:chgData name="和氣 朋子／リサーチ・コンサル／JRI (wake tomoko)" userId="447b7430-6d3d-4b11-8493-fe479f8642b4" providerId="ADAL" clId="{21C772F6-475D-4226-8F33-870F59CA4233}" dt="2024-03-27T00:49:12.190" v="5" actId="1076"/>
          <ac:picMkLst>
            <pc:docMk/>
            <pc:sldMk cId="840910269" sldId="256"/>
            <ac:picMk id="3" creationId="{F75DFF21-6A63-4695-554A-6553840F9F3E}"/>
          </ac:picMkLst>
        </pc:picChg>
      </pc:sldChg>
    </pc:docChg>
  </pc:docChgLst>
  <pc:docChgLst>
    <pc:chgData name="和氣 朋子／リサーチ・コンサル／JRI (wake tomoko)" userId="447b7430-6d3d-4b11-8493-fe479f8642b4" providerId="ADAL" clId="{BCEDF79D-0F12-4C76-8BBB-7C8E3C41908D}"/>
    <pc:docChg chg="custSel modSld">
      <pc:chgData name="和氣 朋子／リサーチ・コンサル／JRI (wake tomoko)" userId="447b7430-6d3d-4b11-8493-fe479f8642b4" providerId="ADAL" clId="{BCEDF79D-0F12-4C76-8BBB-7C8E3C41908D}" dt="2024-03-27T00:50:36.633" v="5" actId="1076"/>
      <pc:docMkLst>
        <pc:docMk/>
      </pc:docMkLst>
      <pc:sldChg chg="addSp delSp modSp mod">
        <pc:chgData name="和氣 朋子／リサーチ・コンサル／JRI (wake tomoko)" userId="447b7430-6d3d-4b11-8493-fe479f8642b4" providerId="ADAL" clId="{BCEDF79D-0F12-4C76-8BBB-7C8E3C41908D}" dt="2024-03-27T00:50:36.633" v="5" actId="1076"/>
        <pc:sldMkLst>
          <pc:docMk/>
          <pc:sldMk cId="840910269" sldId="256"/>
        </pc:sldMkLst>
        <pc:picChg chg="add mod">
          <ac:chgData name="和氣 朋子／リサーチ・コンサル／JRI (wake tomoko)" userId="447b7430-6d3d-4b11-8493-fe479f8642b4" providerId="ADAL" clId="{BCEDF79D-0F12-4C76-8BBB-7C8E3C41908D}" dt="2024-03-27T00:50:36.633" v="5" actId="1076"/>
          <ac:picMkLst>
            <pc:docMk/>
            <pc:sldMk cId="840910269" sldId="256"/>
            <ac:picMk id="2" creationId="{CBB9CDF0-56D7-0E78-7E32-97E37C6E719F}"/>
          </ac:picMkLst>
        </pc:picChg>
        <pc:picChg chg="del">
          <ac:chgData name="和氣 朋子／リサーチ・コンサル／JRI (wake tomoko)" userId="447b7430-6d3d-4b11-8493-fe479f8642b4" providerId="ADAL" clId="{BCEDF79D-0F12-4C76-8BBB-7C8E3C41908D}" dt="2024-03-27T00:50:24.555" v="0" actId="478"/>
          <ac:picMkLst>
            <pc:docMk/>
            <pc:sldMk cId="840910269" sldId="256"/>
            <ac:picMk id="3" creationId="{F75DFF21-6A63-4695-554A-6553840F9F3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FD22AF0-D325-3FC7-87E3-A27D7B6D4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5669" y="1542266"/>
            <a:ext cx="7400662" cy="3773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3</cp:revision>
  <dcterms:created xsi:type="dcterms:W3CDTF">2024-03-26T08:35:22Z</dcterms:created>
  <dcterms:modified xsi:type="dcterms:W3CDTF">2024-03-28T08:49:34Z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