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72F6-475D-4226-8F33-870F59CA4233}" v="1" dt="2024-03-27T00:48:57.609"/>
    <p1510:client id="{2CF88CBA-4A96-4A10-A9C5-F683A86B81B2}" v="1" dt="2024-03-27T00:45:50.641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1C772F6-475D-4226-8F33-870F59CA4233}"/>
    <pc:docChg chg="custSel modSld">
      <pc:chgData name="和氣 朋子／リサーチ・コンサル／JRI (wake tomoko)" userId="447b7430-6d3d-4b11-8493-fe479f8642b4" providerId="ADAL" clId="{21C772F6-475D-4226-8F33-870F59CA4233}" dt="2024-03-27T00:49:12.190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21C772F6-475D-4226-8F33-870F59CA4233}" dt="2024-03-27T00:49:12.190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21C772F6-475D-4226-8F33-870F59CA4233}" dt="2024-03-27T00:48:51.930" v="0" actId="478"/>
          <ac:picMkLst>
            <pc:docMk/>
            <pc:sldMk cId="840910269" sldId="256"/>
            <ac:picMk id="2" creationId="{4EB1CC56-F925-06EC-243D-08E02EE688C2}"/>
          </ac:picMkLst>
        </pc:picChg>
        <pc:picChg chg="add mod">
          <ac:chgData name="和氣 朋子／リサーチ・コンサル／JRI (wake tomoko)" userId="447b7430-6d3d-4b11-8493-fe479f8642b4" providerId="ADAL" clId="{21C772F6-475D-4226-8F33-870F59CA4233}" dt="2024-03-27T00:49:12.190" v="5" actId="1076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061D0826-BCF0-AC8D-FFD2-640EED7F4A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974" y="393654"/>
            <a:ext cx="8054051" cy="60706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</cp:lastModifiedBy>
  <cp:revision>3</cp:revision>
  <dcterms:created xsi:type="dcterms:W3CDTF">2024-03-26T08:35:22Z</dcterms:created>
  <dcterms:modified xsi:type="dcterms:W3CDTF">2024-03-28T08:48:40Z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