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3A648-DC80-430E-821B-001437EC9DB6}" v="3" dt="2024-03-27T00:47:59.642"/>
    <p1510:client id="{2CF88CBA-4A96-4A10-A9C5-F683A86B81B2}" v="1" dt="2024-03-27T00:45:50.641"/>
    <p1510:client id="{FE909305-2004-4376-9A78-033C08BFF2C7}" v="3" dt="2024-03-27T00:43:21.2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1411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氣 朋子／リサーチ・コンサル／JRI (wake tomoko)" userId="447b7430-6d3d-4b11-8493-fe479f8642b4" providerId="ADAL" clId="{1043A648-DC80-430E-821B-001437EC9DB6}"/>
    <pc:docChg chg="custSel modSld">
      <pc:chgData name="和氣 朋子／リサーチ・コンサル／JRI (wake tomoko)" userId="447b7430-6d3d-4b11-8493-fe479f8642b4" providerId="ADAL" clId="{1043A648-DC80-430E-821B-001437EC9DB6}" dt="2024-03-27T00:48:15.008" v="10" actId="1076"/>
      <pc:docMkLst>
        <pc:docMk/>
      </pc:docMkLst>
      <pc:sldChg chg="addSp delSp modSp mod">
        <pc:chgData name="和氣 朋子／リサーチ・コンサル／JRI (wake tomoko)" userId="447b7430-6d3d-4b11-8493-fe479f8642b4" providerId="ADAL" clId="{1043A648-DC80-430E-821B-001437EC9DB6}" dt="2024-03-27T00:48:15.008" v="10" actId="1076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1043A648-DC80-430E-821B-001437EC9DB6}" dt="2024-03-27T00:47:46.752" v="0" actId="478"/>
          <ac:picMkLst>
            <pc:docMk/>
            <pc:sldMk cId="840910269" sldId="256"/>
            <ac:picMk id="2" creationId="{4EB1CC56-F925-06EC-243D-08E02EE688C2}"/>
          </ac:picMkLst>
        </pc:picChg>
        <pc:picChg chg="add del mod">
          <ac:chgData name="和氣 朋子／リサーチ・コンサル／JRI (wake tomoko)" userId="447b7430-6d3d-4b11-8493-fe479f8642b4" providerId="ADAL" clId="{1043A648-DC80-430E-821B-001437EC9DB6}" dt="2024-03-27T00:47:48.555" v="2" actId="478"/>
          <ac:picMkLst>
            <pc:docMk/>
            <pc:sldMk cId="840910269" sldId="256"/>
            <ac:picMk id="3" creationId="{899113DC-C463-1F73-EC8C-8F755D892A77}"/>
          </ac:picMkLst>
        </pc:picChg>
        <pc:picChg chg="del mod">
          <ac:chgData name="和氣 朋子／リサーチ・コンサル／JRI (wake tomoko)" userId="447b7430-6d3d-4b11-8493-fe479f8642b4" providerId="ADAL" clId="{1043A648-DC80-430E-821B-001437EC9DB6}" dt="2024-03-27T00:47:56.810" v="4" actId="478"/>
          <ac:picMkLst>
            <pc:docMk/>
            <pc:sldMk cId="840910269" sldId="256"/>
            <ac:picMk id="4" creationId="{3F7F712F-D180-0E70-329A-C8808E7D0419}"/>
          </ac:picMkLst>
        </pc:picChg>
        <pc:picChg chg="add mod">
          <ac:chgData name="和氣 朋子／リサーチ・コンサル／JRI (wake tomoko)" userId="447b7430-6d3d-4b11-8493-fe479f8642b4" providerId="ADAL" clId="{1043A648-DC80-430E-821B-001437EC9DB6}" dt="2024-03-27T00:48:15.008" v="10" actId="1076"/>
          <ac:picMkLst>
            <pc:docMk/>
            <pc:sldMk cId="840910269" sldId="256"/>
            <ac:picMk id="5" creationId="{92692FED-9847-355F-84FC-90025C8AEA37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FE909305-2004-4376-9A78-033C08BFF2C7}"/>
    <pc:docChg chg="custSel modSld">
      <pc:chgData name="和氣 朋子／リサーチ・コンサル／JRI (wake tomoko)" userId="447b7430-6d3d-4b11-8493-fe479f8642b4" providerId="ADAL" clId="{FE909305-2004-4376-9A78-033C08BFF2C7}" dt="2024-03-27T00:41:39.461" v="4" actId="478"/>
      <pc:docMkLst>
        <pc:docMk/>
      </pc:docMkLst>
      <pc:sldChg chg="addSp delSp modSp mod">
        <pc:chgData name="和氣 朋子／リサーチ・コンサル／JRI (wake tomoko)" userId="447b7430-6d3d-4b11-8493-fe479f8642b4" providerId="ADAL" clId="{FE909305-2004-4376-9A78-033C08BFF2C7}" dt="2024-03-27T00:41:39.461" v="4" actId="478"/>
        <pc:sldMkLst>
          <pc:docMk/>
          <pc:sldMk cId="840910269" sldId="256"/>
        </pc:sldMkLst>
        <pc:picChg chg="del">
          <ac:chgData name="和氣 朋子／リサーチ・コンサル／JRI (wake tomoko)" userId="447b7430-6d3d-4b11-8493-fe479f8642b4" providerId="ADAL" clId="{FE909305-2004-4376-9A78-033C08BFF2C7}" dt="2024-03-27T00:41:24.004" v="0" actId="478"/>
          <ac:picMkLst>
            <pc:docMk/>
            <pc:sldMk cId="840910269" sldId="256"/>
            <ac:picMk id="2" creationId="{C55991F9-D864-EDED-DDC1-BAEDA8318C0C}"/>
          </ac:picMkLst>
        </pc:picChg>
        <pc:picChg chg="add del mod">
          <ac:chgData name="和氣 朋子／リサーチ・コンサル／JRI (wake tomoko)" userId="447b7430-6d3d-4b11-8493-fe479f8642b4" providerId="ADAL" clId="{FE909305-2004-4376-9A78-033C08BFF2C7}" dt="2024-03-27T00:41:26.623" v="2" actId="478"/>
          <ac:picMkLst>
            <pc:docMk/>
            <pc:sldMk cId="840910269" sldId="256"/>
            <ac:picMk id="3" creationId="{2D37C54E-144F-9312-4516-BB0E0F3898F0}"/>
          </ac:picMkLst>
        </pc:picChg>
        <pc:picChg chg="del mod">
          <ac:chgData name="和氣 朋子／リサーチ・コンサル／JRI (wake tomoko)" userId="447b7430-6d3d-4b11-8493-fe479f8642b4" providerId="ADAL" clId="{FE909305-2004-4376-9A78-033C08BFF2C7}" dt="2024-03-27T00:41:39.461" v="4" actId="478"/>
          <ac:picMkLst>
            <pc:docMk/>
            <pc:sldMk cId="840910269" sldId="256"/>
            <ac:picMk id="4" creationId="{03C1235D-9987-5902-AA29-360545B5AC1D}"/>
          </ac:picMkLst>
        </pc:picChg>
      </pc:sldChg>
    </pc:docChg>
  </pc:docChgLst>
  <pc:docChgLst>
    <pc:chgData name="和氣 朋子／リサーチ・コンサル／JRI (wake tomoko)" userId="447b7430-6d3d-4b11-8493-fe479f8642b4" providerId="ADAL" clId="{2CF88CBA-4A96-4A10-A9C5-F683A86B81B2}"/>
    <pc:docChg chg="custSel modSld">
      <pc:chgData name="和氣 朋子／リサーチ・コンサル／JRI (wake tomoko)" userId="447b7430-6d3d-4b11-8493-fe479f8642b4" providerId="ADAL" clId="{2CF88CBA-4A96-4A10-A9C5-F683A86B81B2}" dt="2024-03-27T00:46:00.675" v="4" actId="1076"/>
      <pc:docMkLst>
        <pc:docMk/>
      </pc:docMkLst>
      <pc:sldChg chg="delSp modSp mod">
        <pc:chgData name="和氣 朋子／リサーチ・コンサル／JRI (wake tomoko)" userId="447b7430-6d3d-4b11-8493-fe479f8642b4" providerId="ADAL" clId="{2CF88CBA-4A96-4A10-A9C5-F683A86B81B2}" dt="2024-03-27T00:46:00.675" v="4" actId="1076"/>
        <pc:sldMkLst>
          <pc:docMk/>
          <pc:sldMk cId="840910269" sldId="256"/>
        </pc:sldMkLst>
        <pc:picChg chg="mod">
          <ac:chgData name="和氣 朋子／リサーチ・コンサル／JRI (wake tomoko)" userId="447b7430-6d3d-4b11-8493-fe479f8642b4" providerId="ADAL" clId="{2CF88CBA-4A96-4A10-A9C5-F683A86B81B2}" dt="2024-03-27T00:46:00.675" v="4" actId="1076"/>
          <ac:picMkLst>
            <pc:docMk/>
            <pc:sldMk cId="840910269" sldId="256"/>
            <ac:picMk id="2" creationId="{4EB1CC56-F925-06EC-243D-08E02EE688C2}"/>
          </ac:picMkLst>
        </pc:picChg>
        <pc:picChg chg="del">
          <ac:chgData name="和氣 朋子／リサーチ・コンサル／JRI (wake tomoko)" userId="447b7430-6d3d-4b11-8493-fe479f8642b4" providerId="ADAL" clId="{2CF88CBA-4A96-4A10-A9C5-F683A86B81B2}" dt="2024-03-27T00:45:43.401" v="0" actId="478"/>
          <ac:picMkLst>
            <pc:docMk/>
            <pc:sldMk cId="840910269" sldId="256"/>
            <ac:picMk id="5" creationId="{FB1F6E76-7D4A-D9F3-6E6A-3879C71BF6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2692FED-9847-355F-84FC-90025C8AEA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96" y="2638002"/>
            <a:ext cx="11123407" cy="1581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和氣 朋子／リサーチ・コンサル／JRI (wake tomoko)</cp:lastModifiedBy>
  <cp:revision>2</cp:revision>
  <dcterms:created xsi:type="dcterms:W3CDTF">2024-03-26T08:35:22Z</dcterms:created>
  <dcterms:modified xsi:type="dcterms:W3CDTF">2024-03-27T00:48:21Z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