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909305-2004-4376-9A78-033C08BFF2C7}" v="3" dt="2024-03-27T00:43:21.2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210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和氣 朋子／リサーチ・コンサル／JRI (wake tomoko)" userId="447b7430-6d3d-4b11-8493-fe479f8642b4" providerId="ADAL" clId="{FE909305-2004-4376-9A78-033C08BFF2C7}"/>
    <pc:docChg chg="custSel modSld">
      <pc:chgData name="和氣 朋子／リサーチ・コンサル／JRI (wake tomoko)" userId="447b7430-6d3d-4b11-8493-fe479f8642b4" providerId="ADAL" clId="{FE909305-2004-4376-9A78-033C08BFF2C7}" dt="2024-03-27T00:41:39.461" v="4" actId="478"/>
      <pc:docMkLst>
        <pc:docMk/>
      </pc:docMkLst>
      <pc:sldChg chg="addSp delSp modSp mod">
        <pc:chgData name="和氣 朋子／リサーチ・コンサル／JRI (wake tomoko)" userId="447b7430-6d3d-4b11-8493-fe479f8642b4" providerId="ADAL" clId="{FE909305-2004-4376-9A78-033C08BFF2C7}" dt="2024-03-27T00:41:39.461" v="4" actId="478"/>
        <pc:sldMkLst>
          <pc:docMk/>
          <pc:sldMk cId="840910269" sldId="256"/>
        </pc:sldMkLst>
        <pc:picChg chg="del">
          <ac:chgData name="和氣 朋子／リサーチ・コンサル／JRI (wake tomoko)" userId="447b7430-6d3d-4b11-8493-fe479f8642b4" providerId="ADAL" clId="{FE909305-2004-4376-9A78-033C08BFF2C7}" dt="2024-03-27T00:41:24.004" v="0" actId="478"/>
          <ac:picMkLst>
            <pc:docMk/>
            <pc:sldMk cId="840910269" sldId="256"/>
            <ac:picMk id="2" creationId="{C55991F9-D864-EDED-DDC1-BAEDA8318C0C}"/>
          </ac:picMkLst>
        </pc:picChg>
        <pc:picChg chg="add del mod">
          <ac:chgData name="和氣 朋子／リサーチ・コンサル／JRI (wake tomoko)" userId="447b7430-6d3d-4b11-8493-fe479f8642b4" providerId="ADAL" clId="{FE909305-2004-4376-9A78-033C08BFF2C7}" dt="2024-03-27T00:41:26.623" v="2" actId="478"/>
          <ac:picMkLst>
            <pc:docMk/>
            <pc:sldMk cId="840910269" sldId="256"/>
            <ac:picMk id="3" creationId="{2D37C54E-144F-9312-4516-BB0E0F3898F0}"/>
          </ac:picMkLst>
        </pc:picChg>
        <pc:picChg chg="del mod">
          <ac:chgData name="和氣 朋子／リサーチ・コンサル／JRI (wake tomoko)" userId="447b7430-6d3d-4b11-8493-fe479f8642b4" providerId="ADAL" clId="{FE909305-2004-4376-9A78-033C08BFF2C7}" dt="2024-03-27T00:41:39.461" v="4" actId="478"/>
          <ac:picMkLst>
            <pc:docMk/>
            <pc:sldMk cId="840910269" sldId="256"/>
            <ac:picMk id="4" creationId="{03C1235D-9987-5902-AA29-360545B5AC1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B1D559FC-B5B8-A35A-E411-A19B984676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983" y="265112"/>
            <a:ext cx="5240033" cy="6327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3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3</cp:revision>
  <dcterms:created xsi:type="dcterms:W3CDTF">2024-03-26T08:35:22Z</dcterms:created>
  <dcterms:modified xsi:type="dcterms:W3CDTF">2024-03-28T08:47:36Z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