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0B4513-D68E-4017-B144-7BC31888F231}" v="3" dt="2024-03-26T08:53:22.5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6F0B4513-D68E-4017-B144-7BC31888F231}"/>
    <pc:docChg chg="custSel modSld">
      <pc:chgData name="高橋 麻璃亜／リサーチ・コンサル／JRI (takahashi maria)" userId="f4b2eeab-6836-44c5-bb3f-58dccbf5094d" providerId="ADAL" clId="{6F0B4513-D68E-4017-B144-7BC31888F231}" dt="2024-03-26T08:53:31.636" v="6" actId="1076"/>
      <pc:docMkLst>
        <pc:docMk/>
      </pc:docMkLst>
      <pc:sldChg chg="delSp modSp mod">
        <pc:chgData name="高橋 麻璃亜／リサーチ・コンサル／JRI (takahashi maria)" userId="f4b2eeab-6836-44c5-bb3f-58dccbf5094d" providerId="ADAL" clId="{6F0B4513-D68E-4017-B144-7BC31888F231}" dt="2024-03-26T08:53:31.636" v="6" actId="1076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6F0B4513-D68E-4017-B144-7BC31888F231}" dt="2024-03-26T08:53:10.271" v="0" actId="478"/>
          <ac:picMkLst>
            <pc:docMk/>
            <pc:sldMk cId="840910269" sldId="256"/>
            <ac:picMk id="21" creationId="{E7C99803-C942-DCF7-DAA5-CF21A15352FA}"/>
          </ac:picMkLst>
        </pc:picChg>
        <pc:picChg chg="del">
          <ac:chgData name="高橋 麻璃亜／リサーチ・コンサル／JRI (takahashi maria)" userId="f4b2eeab-6836-44c5-bb3f-58dccbf5094d" providerId="ADAL" clId="{6F0B4513-D68E-4017-B144-7BC31888F231}" dt="2024-03-26T08:53:15.303" v="1" actId="478"/>
          <ac:picMkLst>
            <pc:docMk/>
            <pc:sldMk cId="840910269" sldId="256"/>
            <ac:picMk id="22" creationId="{C7E2AEF5-0216-353B-2DBE-B674448A0421}"/>
          </ac:picMkLst>
        </pc:picChg>
        <pc:picChg chg="del">
          <ac:chgData name="高橋 麻璃亜／リサーチ・コンサル／JRI (takahashi maria)" userId="f4b2eeab-6836-44c5-bb3f-58dccbf5094d" providerId="ADAL" clId="{6F0B4513-D68E-4017-B144-7BC31888F231}" dt="2024-03-26T08:53:19.295" v="2" actId="478"/>
          <ac:picMkLst>
            <pc:docMk/>
            <pc:sldMk cId="840910269" sldId="256"/>
            <ac:picMk id="23" creationId="{CD570030-449F-A7E7-E342-8B5E83E00551}"/>
          </ac:picMkLst>
        </pc:picChg>
        <pc:picChg chg="mod">
          <ac:chgData name="高橋 麻璃亜／リサーチ・コンサル／JRI (takahashi maria)" userId="f4b2eeab-6836-44c5-bb3f-58dccbf5094d" providerId="ADAL" clId="{6F0B4513-D68E-4017-B144-7BC31888F231}" dt="2024-03-26T08:53:31.636" v="6" actId="1076"/>
          <ac:picMkLst>
            <pc:docMk/>
            <pc:sldMk cId="840910269" sldId="256"/>
            <ac:picMk id="24" creationId="{07A0A603-A8E4-24EB-A969-39F9BA08228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98D3D856-76F1-9B92-7BF7-D39787E349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65"/>
          <a:stretch/>
        </p:blipFill>
        <p:spPr bwMode="auto">
          <a:xfrm>
            <a:off x="250434" y="689645"/>
            <a:ext cx="11691132" cy="547870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A7F4C2-0D0E-469A-ADF7-DF1834A93C16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2CACC486-CD45-440B-94CE-0DECF09D402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1E1568-AB17-420A-82A7-B5A76728AD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15</cp:revision>
  <dcterms:created xsi:type="dcterms:W3CDTF">2024-03-26T08:35:22Z</dcterms:created>
  <dcterms:modified xsi:type="dcterms:W3CDTF">2024-03-28T08:38:22Z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</Properties>
</file>