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4"/>
  </p:sldMasterIdLst>
  <p:sldIdLst>
    <p:sldId id="256" r:id="rId5"/>
  </p:sldIdLst>
  <p:sldSz cx="12192000" cy="6858000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6F0B4513-D68E-4017-B144-7BC31888F231}" v="3" dt="2024-03-26T08:53:22.560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03" d="100"/>
          <a:sy n="103" d="100"/>
        </p:scale>
        <p:origin x="126" y="3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viewProps" Target="view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presProps" Target="presProps.xml"/><Relationship Id="rId11" Type="http://schemas.microsoft.com/office/2015/10/relationships/revisionInfo" Target="revisionInfo.xml"/><Relationship Id="rId5" Type="http://schemas.openxmlformats.org/officeDocument/2006/relationships/slide" Target="slides/slide1.xml"/><Relationship Id="rId10" Type="http://schemas.microsoft.com/office/2016/11/relationships/changesInfo" Target="changesInfos/changesInfo1.xml"/><Relationship Id="rId4" Type="http://schemas.openxmlformats.org/officeDocument/2006/relationships/slideMaster" Target="slideMasters/slideMaster1.xml"/><Relationship Id="rId9" Type="http://schemas.openxmlformats.org/officeDocument/2006/relationships/tableStyles" Target="tableStyle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高橋 麻璃亜／リサーチ・コンサル／JRI (takahashi maria)" userId="f4b2eeab-6836-44c5-bb3f-58dccbf5094d" providerId="ADAL" clId="{6F0B4513-D68E-4017-B144-7BC31888F231}"/>
    <pc:docChg chg="custSel modSld">
      <pc:chgData name="高橋 麻璃亜／リサーチ・コンサル／JRI (takahashi maria)" userId="f4b2eeab-6836-44c5-bb3f-58dccbf5094d" providerId="ADAL" clId="{6F0B4513-D68E-4017-B144-7BC31888F231}" dt="2024-03-26T08:53:31.636" v="6" actId="1076"/>
      <pc:docMkLst>
        <pc:docMk/>
      </pc:docMkLst>
      <pc:sldChg chg="delSp modSp mod">
        <pc:chgData name="高橋 麻璃亜／リサーチ・コンサル／JRI (takahashi maria)" userId="f4b2eeab-6836-44c5-bb3f-58dccbf5094d" providerId="ADAL" clId="{6F0B4513-D68E-4017-B144-7BC31888F231}" dt="2024-03-26T08:53:31.636" v="6" actId="1076"/>
        <pc:sldMkLst>
          <pc:docMk/>
          <pc:sldMk cId="840910269" sldId="256"/>
        </pc:sldMkLst>
        <pc:picChg chg="del">
          <ac:chgData name="高橋 麻璃亜／リサーチ・コンサル／JRI (takahashi maria)" userId="f4b2eeab-6836-44c5-bb3f-58dccbf5094d" providerId="ADAL" clId="{6F0B4513-D68E-4017-B144-7BC31888F231}" dt="2024-03-26T08:53:10.271" v="0" actId="478"/>
          <ac:picMkLst>
            <pc:docMk/>
            <pc:sldMk cId="840910269" sldId="256"/>
            <ac:picMk id="21" creationId="{E7C99803-C942-DCF7-DAA5-CF21A15352FA}"/>
          </ac:picMkLst>
        </pc:picChg>
        <pc:picChg chg="del">
          <ac:chgData name="高橋 麻璃亜／リサーチ・コンサル／JRI (takahashi maria)" userId="f4b2eeab-6836-44c5-bb3f-58dccbf5094d" providerId="ADAL" clId="{6F0B4513-D68E-4017-B144-7BC31888F231}" dt="2024-03-26T08:53:15.303" v="1" actId="478"/>
          <ac:picMkLst>
            <pc:docMk/>
            <pc:sldMk cId="840910269" sldId="256"/>
            <ac:picMk id="22" creationId="{C7E2AEF5-0216-353B-2DBE-B674448A0421}"/>
          </ac:picMkLst>
        </pc:picChg>
        <pc:picChg chg="del">
          <ac:chgData name="高橋 麻璃亜／リサーチ・コンサル／JRI (takahashi maria)" userId="f4b2eeab-6836-44c5-bb3f-58dccbf5094d" providerId="ADAL" clId="{6F0B4513-D68E-4017-B144-7BC31888F231}" dt="2024-03-26T08:53:19.295" v="2" actId="478"/>
          <ac:picMkLst>
            <pc:docMk/>
            <pc:sldMk cId="840910269" sldId="256"/>
            <ac:picMk id="23" creationId="{CD570030-449F-A7E7-E342-8B5E83E00551}"/>
          </ac:picMkLst>
        </pc:picChg>
        <pc:picChg chg="mod">
          <ac:chgData name="高橋 麻璃亜／リサーチ・コンサル／JRI (takahashi maria)" userId="f4b2eeab-6836-44c5-bb3f-58dccbf5094d" providerId="ADAL" clId="{6F0B4513-D68E-4017-B144-7BC31888F231}" dt="2024-03-26T08:53:31.636" v="6" actId="1076"/>
          <ac:picMkLst>
            <pc:docMk/>
            <pc:sldMk cId="840910269" sldId="256"/>
            <ac:picMk id="24" creationId="{07A0A603-A8E4-24EB-A969-39F9BA082281}"/>
          </ac:picMkLst>
        </pc:pic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3FAEA051-C048-A392-4B02-46164B7B485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字幕 2">
            <a:extLst>
              <a:ext uri="{FF2B5EF4-FFF2-40B4-BE49-F238E27FC236}">
                <a16:creationId xmlns:a16="http://schemas.microsoft.com/office/drawing/2014/main" id="{D5A7DC4E-6015-5D20-0DCD-A2C3679DA214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/>
              <a:t>マスター サブタイトルの書式設定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EF47D045-837F-553B-4C62-B754F26A33B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1B590CA-CB77-2AE9-C402-BB7F238AAFA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1337B50A-D64D-CBAB-5961-84741A9EACC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3004246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CCA5B8A8-6FE0-FB6F-96E2-76B88355CCA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FC231FE3-D2D7-E96B-423C-192610D4DF1E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1D54F6C5-E790-C845-123C-C1DB93EF237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B50441-6EB5-032D-DAE8-A51AF173B5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F73FCE6C-D972-4069-C67C-9843EF8F44E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3807337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>
            <a:extLst>
              <a:ext uri="{FF2B5EF4-FFF2-40B4-BE49-F238E27FC236}">
                <a16:creationId xmlns:a16="http://schemas.microsoft.com/office/drawing/2014/main" id="{BC63DDA8-83A5-70DE-4411-4228AC43189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縦書きテキスト プレースホルダー 2">
            <a:extLst>
              <a:ext uri="{FF2B5EF4-FFF2-40B4-BE49-F238E27FC236}">
                <a16:creationId xmlns:a16="http://schemas.microsoft.com/office/drawing/2014/main" id="{05AAB191-0410-9BB2-5922-1BE5A500215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D0C8EB9-30AD-B7A3-0882-3E6F0A8EC4E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D0B94B27-D641-F270-12CB-BA67B51668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298DE7B5-64F8-548A-D254-32542BBE82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26144577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B6985A35-5EE4-EEA3-B72E-617B2E4FA0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54B66B1F-179E-DE3C-B6AB-73E9329AC5E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8C6D535B-75FB-C12C-5983-F5BE2CEF17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4157D94E-362B-AABE-6D9B-422FD077EA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7DEBD3E-623B-A875-A5C8-8120B83DC8B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405487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74064941-F196-C142-7777-EBF42B7D29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09740ADB-51B1-8008-CFEE-26D4D9E23DC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9AFA722C-5BD1-D14A-FEC0-78C19E0FEB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B9BD3D55-F844-9A84-4115-A08227598A6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A32014BC-3997-55BC-73EC-63AA46CB91D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121642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ADB30E04-C109-AC30-959B-7C80BA8608C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73D47C7F-1BEE-78A4-9AA3-E3402320CAFC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640F6A5C-B48D-8EAA-630F-D62FA9D5B96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734195FD-A3E3-18BE-7275-A7E62D26A1B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AF74382F-277A-13F6-17BF-B3A81BC9071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48952535-C1A3-FF3D-E136-C91EF26F5AE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50399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54337D2-C46E-54BE-821A-CE63E8F87B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C6B35710-F118-6C09-5630-A087F5108A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4" name="コンテンツ プレースホルダー 3">
            <a:extLst>
              <a:ext uri="{FF2B5EF4-FFF2-40B4-BE49-F238E27FC236}">
                <a16:creationId xmlns:a16="http://schemas.microsoft.com/office/drawing/2014/main" id="{72D3E4A5-AE83-1482-9BBF-20107A49AD6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5" name="テキスト プレースホルダー 4">
            <a:extLst>
              <a:ext uri="{FF2B5EF4-FFF2-40B4-BE49-F238E27FC236}">
                <a16:creationId xmlns:a16="http://schemas.microsoft.com/office/drawing/2014/main" id="{DF705A25-6465-C420-535A-A8873AD7A5C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6" name="コンテンツ プレースホルダー 5">
            <a:extLst>
              <a:ext uri="{FF2B5EF4-FFF2-40B4-BE49-F238E27FC236}">
                <a16:creationId xmlns:a16="http://schemas.microsoft.com/office/drawing/2014/main" id="{D3F28892-C516-82D9-5C3E-436A07FC17B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7" name="日付プレースホルダー 6">
            <a:extLst>
              <a:ext uri="{FF2B5EF4-FFF2-40B4-BE49-F238E27FC236}">
                <a16:creationId xmlns:a16="http://schemas.microsoft.com/office/drawing/2014/main" id="{08757C07-3EEE-6ADB-A14D-78472F7837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8" name="フッター プレースホルダー 7">
            <a:extLst>
              <a:ext uri="{FF2B5EF4-FFF2-40B4-BE49-F238E27FC236}">
                <a16:creationId xmlns:a16="http://schemas.microsoft.com/office/drawing/2014/main" id="{0F06CD1E-811B-84F4-5E11-94333469FC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>
            <a:extLst>
              <a:ext uri="{FF2B5EF4-FFF2-40B4-BE49-F238E27FC236}">
                <a16:creationId xmlns:a16="http://schemas.microsoft.com/office/drawing/2014/main" id="{7BF3E245-0961-098D-5FE4-B6AF7A66D0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16571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66C8C63D-FADA-335D-AEFA-D3871D1FC1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日付プレースホルダー 2">
            <a:extLst>
              <a:ext uri="{FF2B5EF4-FFF2-40B4-BE49-F238E27FC236}">
                <a16:creationId xmlns:a16="http://schemas.microsoft.com/office/drawing/2014/main" id="{B4B4EBDE-2854-CC62-E64A-921F4E2A15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4" name="フッター プレースホルダー 3">
            <a:extLst>
              <a:ext uri="{FF2B5EF4-FFF2-40B4-BE49-F238E27FC236}">
                <a16:creationId xmlns:a16="http://schemas.microsoft.com/office/drawing/2014/main" id="{35C89669-5108-36B0-D046-130C315894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>
            <a:extLst>
              <a:ext uri="{FF2B5EF4-FFF2-40B4-BE49-F238E27FC236}">
                <a16:creationId xmlns:a16="http://schemas.microsoft.com/office/drawing/2014/main" id="{40CC0420-BDF8-0EE1-FB41-D6D54D2946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212865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>
            <a:extLst>
              <a:ext uri="{FF2B5EF4-FFF2-40B4-BE49-F238E27FC236}">
                <a16:creationId xmlns:a16="http://schemas.microsoft.com/office/drawing/2014/main" id="{7BA3D0A6-97A6-EBA6-DB51-3FBBEBAABA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3" name="フッター プレースホルダー 2">
            <a:extLst>
              <a:ext uri="{FF2B5EF4-FFF2-40B4-BE49-F238E27FC236}">
                <a16:creationId xmlns:a16="http://schemas.microsoft.com/office/drawing/2014/main" id="{8F25F9D5-67B2-413C-433A-88470E06C7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>
            <a:extLst>
              <a:ext uri="{FF2B5EF4-FFF2-40B4-BE49-F238E27FC236}">
                <a16:creationId xmlns:a16="http://schemas.microsoft.com/office/drawing/2014/main" id="{14D5739D-BD2D-2B22-7968-607ED6E60E3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859514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FD66D06B-DC79-9D41-23A1-D05020AC47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コンテンツ プレースホルダー 2">
            <a:extLst>
              <a:ext uri="{FF2B5EF4-FFF2-40B4-BE49-F238E27FC236}">
                <a16:creationId xmlns:a16="http://schemas.microsoft.com/office/drawing/2014/main" id="{08FD6807-6321-2CB3-3005-6D26A94560A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7A568272-72F8-FF35-D98F-55825E6CDF0C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6B06EC8-7C7A-6226-F316-E3C43ED7043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2186C7BA-2137-B7D6-9FD7-42CAB885F7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013C72F1-0D3D-B175-DA2B-85D961C933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544217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>
            <a:extLst>
              <a:ext uri="{FF2B5EF4-FFF2-40B4-BE49-F238E27FC236}">
                <a16:creationId xmlns:a16="http://schemas.microsoft.com/office/drawing/2014/main" id="{434B353B-AEC0-BF3F-3A37-245FC8A17E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図プレースホルダー 2">
            <a:extLst>
              <a:ext uri="{FF2B5EF4-FFF2-40B4-BE49-F238E27FC236}">
                <a16:creationId xmlns:a16="http://schemas.microsoft.com/office/drawing/2014/main" id="{141BFF58-91B3-EF1F-4B84-367193C7CC47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>
            <a:extLst>
              <a:ext uri="{FF2B5EF4-FFF2-40B4-BE49-F238E27FC236}">
                <a16:creationId xmlns:a16="http://schemas.microsoft.com/office/drawing/2014/main" id="{241D18C7-1798-DBB9-3671-DB9E9A21736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/>
              <a:t>マスター テキストの書式設定</a:t>
            </a:r>
          </a:p>
        </p:txBody>
      </p:sp>
      <p:sp>
        <p:nvSpPr>
          <p:cNvPr id="5" name="日付プレースホルダー 4">
            <a:extLst>
              <a:ext uri="{FF2B5EF4-FFF2-40B4-BE49-F238E27FC236}">
                <a16:creationId xmlns:a16="http://schemas.microsoft.com/office/drawing/2014/main" id="{D325337F-A0BD-2C91-F83C-AB8E947B340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6" name="フッター プレースホルダー 5">
            <a:extLst>
              <a:ext uri="{FF2B5EF4-FFF2-40B4-BE49-F238E27FC236}">
                <a16:creationId xmlns:a16="http://schemas.microsoft.com/office/drawing/2014/main" id="{42AA9B1B-D9E2-E7A8-3EC9-466B0D647D1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>
            <a:extLst>
              <a:ext uri="{FF2B5EF4-FFF2-40B4-BE49-F238E27FC236}">
                <a16:creationId xmlns:a16="http://schemas.microsoft.com/office/drawing/2014/main" id="{F5E15B1B-B58E-F2EC-89FF-D0ED8EC38FE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47783599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>
            <a:extLst>
              <a:ext uri="{FF2B5EF4-FFF2-40B4-BE49-F238E27FC236}">
                <a16:creationId xmlns:a16="http://schemas.microsoft.com/office/drawing/2014/main" id="{D3447345-6BED-BF98-59C5-A16F8878EE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/>
              <a:t>マスター タイトルの書式設定</a:t>
            </a:r>
          </a:p>
        </p:txBody>
      </p:sp>
      <p:sp>
        <p:nvSpPr>
          <p:cNvPr id="3" name="テキスト プレースホルダー 2">
            <a:extLst>
              <a:ext uri="{FF2B5EF4-FFF2-40B4-BE49-F238E27FC236}">
                <a16:creationId xmlns:a16="http://schemas.microsoft.com/office/drawing/2014/main" id="{BC7B1EA7-D5AD-A888-01EB-C22B7DB4A74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4" name="日付プレースホルダー 3">
            <a:extLst>
              <a:ext uri="{FF2B5EF4-FFF2-40B4-BE49-F238E27FC236}">
                <a16:creationId xmlns:a16="http://schemas.microsoft.com/office/drawing/2014/main" id="{BE1F6978-B6EF-BA03-B5DC-437F54B0C2B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A15E03F-28F7-4CBC-A176-F6BD6E81A95F}" type="datetimeFigureOut">
              <a:rPr kumimoji="1" lang="ja-JP" altLang="en-US" smtClean="0"/>
              <a:t>2024/3/28</a:t>
            </a:fld>
            <a:endParaRPr kumimoji="1" lang="ja-JP" altLang="en-US"/>
          </a:p>
        </p:txBody>
      </p:sp>
      <p:sp>
        <p:nvSpPr>
          <p:cNvPr id="5" name="フッター プレースホルダー 4">
            <a:extLst>
              <a:ext uri="{FF2B5EF4-FFF2-40B4-BE49-F238E27FC236}">
                <a16:creationId xmlns:a16="http://schemas.microsoft.com/office/drawing/2014/main" id="{E044E668-1061-2685-5AF1-F6D6C4473A8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>
            <a:extLst>
              <a:ext uri="{FF2B5EF4-FFF2-40B4-BE49-F238E27FC236}">
                <a16:creationId xmlns:a16="http://schemas.microsoft.com/office/drawing/2014/main" id="{CF69429B-F1B3-3F25-D070-E1384E82957B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1F241FA-A29E-4155-950E-287CEA7088D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2846724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図 1">
            <a:extLst>
              <a:ext uri="{FF2B5EF4-FFF2-40B4-BE49-F238E27FC236}">
                <a16:creationId xmlns:a16="http://schemas.microsoft.com/office/drawing/2014/main" id="{98D3D856-76F1-9B92-7BF7-D39787E34979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365"/>
          <a:stretch/>
        </p:blipFill>
        <p:spPr bwMode="auto">
          <a:xfrm>
            <a:off x="250434" y="689645"/>
            <a:ext cx="11691132" cy="5478709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</p:spTree>
    <p:extLst>
      <p:ext uri="{BB962C8B-B14F-4D97-AF65-F5344CB8AC3E}">
        <p14:creationId xmlns:p14="http://schemas.microsoft.com/office/powerpoint/2010/main" val="8409102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axCatchAll xmlns="82d0730f-1c1e-490c-b6fe-8d38d5770940" xsi:nil="true"/>
    <lcf76f155ced4ddcb4097134ff3c332f xmlns="1e4f9cf9-9872-48b6-ac33-bc70f5a3a3ca">
      <Terms xmlns="http://schemas.microsoft.com/office/infopath/2007/PartnerControls"/>
    </lcf76f155ced4ddcb4097134ff3c332f>
  </documentManagement>
</p:properties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ct:contentTypeSchema xmlns:ct="http://schemas.microsoft.com/office/2006/metadata/contentType" xmlns:ma="http://schemas.microsoft.com/office/2006/metadata/properties/metaAttributes" ct:_="" ma:_="" ma:contentTypeName="ドキュメント" ma:contentTypeID="0x010100E555B15726E3104593D38601ACCAF449" ma:contentTypeVersion="15" ma:contentTypeDescription="新しいドキュメントを作成します。" ma:contentTypeScope="" ma:versionID="3d81fb007cd7f5222eaf48bfd82758ab">
  <xsd:schema xmlns:xsd="http://www.w3.org/2001/XMLSchema" xmlns:xs="http://www.w3.org/2001/XMLSchema" xmlns:p="http://schemas.microsoft.com/office/2006/metadata/properties" xmlns:ns2="1e4f9cf9-9872-48b6-ac33-bc70f5a3a3ca" xmlns:ns3="82d0730f-1c1e-490c-b6fe-8d38d5770940" targetNamespace="http://schemas.microsoft.com/office/2006/metadata/properties" ma:root="true" ma:fieldsID="2d4a77f11d18c1fe1d706cda619fa8b3" ns2:_="" ns3:_="">
    <xsd:import namespace="1e4f9cf9-9872-48b6-ac33-bc70f5a3a3ca"/>
    <xsd:import namespace="82d0730f-1c1e-490c-b6fe-8d38d5770940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Tags" minOccurs="0"/>
                <xsd:element ref="ns2:MediaServiceGenerationTime" minOccurs="0"/>
                <xsd:element ref="ns2:MediaServiceEventHashCode" minOccurs="0"/>
                <xsd:element ref="ns2:MediaServiceAutoKeyPoints" minOccurs="0"/>
                <xsd:element ref="ns2:MediaServiceKeyPoints" minOccurs="0"/>
                <xsd:element ref="ns2:MediaServiceObjectDetectorVersions" minOccurs="0"/>
                <xsd:element ref="ns3:SharedWithUsers" minOccurs="0"/>
                <xsd:element ref="ns3:SharedWithDetails" minOccurs="0"/>
                <xsd:element ref="ns2:MediaServiceSearchProperties" minOccurs="0"/>
                <xsd:element ref="ns2:lcf76f155ced4ddcb4097134ff3c332f" minOccurs="0"/>
                <xsd:element ref="ns3:TaxCatchAll" minOccurs="0"/>
                <xsd:element ref="ns2:MediaServiceOCR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e4f9cf9-9872-48b6-ac33-bc70f5a3a3ca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Tags" ma:index="10" nillable="true" ma:displayName="Tags" ma:internalName="MediaServiceAutoTags" ma:readOnly="true">
      <xsd:simpleType>
        <xsd:restriction base="dms:Text"/>
      </xsd:simpleType>
    </xsd:element>
    <xsd:element name="MediaServiceGenerationTime" ma:index="11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ObjectDetectorVersions" ma:index="15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MediaServiceSearchProperties" ma:index="18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lcf76f155ced4ddcb4097134ff3c332f" ma:index="20" nillable="true" ma:taxonomy="true" ma:internalName="lcf76f155ced4ddcb4097134ff3c332f" ma:taxonomyFieldName="MediaServiceImageTags" ma:displayName="画像タグ" ma:readOnly="false" ma:fieldId="{5cf76f15-5ced-4ddc-b409-7134ff3c332f}" ma:taxonomyMulti="true" ma:sspId="9d9c9a3c-fcc5-402f-98fe-c7c4e5ec2b6c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22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2d0730f-1c1e-490c-b6fe-8d38d5770940" elementFormDefault="qualified">
    <xsd:import namespace="http://schemas.microsoft.com/office/2006/documentManagement/types"/>
    <xsd:import namespace="http://schemas.microsoft.com/office/infopath/2007/PartnerControls"/>
    <xsd:element name="SharedWithUsers" ma:index="16" nillable="true" ma:displayName="共有相手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7" nillable="true" ma:displayName="共有相手の詳細情報" ma:internalName="SharedWithDetails" ma:readOnly="true">
      <xsd:simpleType>
        <xsd:restriction base="dms:Note">
          <xsd:maxLength value="255"/>
        </xsd:restriction>
      </xsd:simpleType>
    </xsd:element>
    <xsd:element name="TaxCatchAll" ma:index="21" nillable="true" ma:displayName="Taxonomy Catch All Column" ma:hidden="true" ma:list="{b604491f-e05c-433a-b608-44913e492379}" ma:internalName="TaxCatchAll" ma:showField="CatchAllData" ma:web="82d0730f-1c1e-490c-b6fe-8d38d5770940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コンテンツ タイプ"/>
        <xsd:element ref="dc:title" minOccurs="0" maxOccurs="1" ma:index="4" ma:displayName="タイトル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Props1.xml><?xml version="1.0" encoding="utf-8"?>
<ds:datastoreItem xmlns:ds="http://schemas.openxmlformats.org/officeDocument/2006/customXml" ds:itemID="{61A7F4C2-0D0E-469A-ADF7-DF1834A93C16}">
  <ds:schemaRefs>
    <ds:schemaRef ds:uri="http://schemas.microsoft.com/office/2006/metadata/properties"/>
    <ds:schemaRef ds:uri="http://schemas.microsoft.com/office/infopath/2007/PartnerControls"/>
    <ds:schemaRef ds:uri="82d0730f-1c1e-490c-b6fe-8d38d5770940"/>
    <ds:schemaRef ds:uri="1e4f9cf9-9872-48b6-ac33-bc70f5a3a3ca"/>
  </ds:schemaRefs>
</ds:datastoreItem>
</file>

<file path=customXml/itemProps2.xml><?xml version="1.0" encoding="utf-8"?>
<ds:datastoreItem xmlns:ds="http://schemas.openxmlformats.org/officeDocument/2006/customXml" ds:itemID="{2CACC486-CD45-440B-94CE-0DECF09D402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C1E1568-AB17-420A-82A7-B5A76728AD17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1e4f9cf9-9872-48b6-ac33-bc70f5a3a3ca"/>
    <ds:schemaRef ds:uri="82d0730f-1c1e-490c-b6fe-8d38d5770940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18</TotalTime>
  <Words>0</Words>
  <Application>Microsoft Office PowerPoint</Application>
  <PresentationFormat>ワイド画面</PresentationFormat>
  <Paragraphs>0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3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5" baseType="lpstr"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高橋 麻璃亜</dc:creator>
  <cp:lastModifiedBy>大久保</cp:lastModifiedBy>
  <cp:revision>15</cp:revision>
  <dcterms:created xsi:type="dcterms:W3CDTF">2024-03-26T08:35:22Z</dcterms:created>
  <dcterms:modified xsi:type="dcterms:W3CDTF">2024-03-28T08:38:22Z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0x010100E555B15726E3104593D38601ACCAF449</vt:lpwstr>
  </property>
</Properties>
</file>