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26B0DF-2090-44C8-9750-89B887F9279F}" v="1" dt="2024-03-26T08:52:35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DC26B0DF-2090-44C8-9750-89B887F9279F}"/>
    <pc:docChg chg="custSel modSld">
      <pc:chgData name="高橋 麻璃亜／リサーチ・コンサル／JRI (takahashi maria)" userId="f4b2eeab-6836-44c5-bb3f-58dccbf5094d" providerId="ADAL" clId="{DC26B0DF-2090-44C8-9750-89B887F9279F}" dt="2024-03-26T08:52:44.593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DC26B0DF-2090-44C8-9750-89B887F9279F}" dt="2024-03-26T08:52:44.593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DC26B0DF-2090-44C8-9750-89B887F9279F}" dt="2024-03-26T08:52:32.063" v="0" actId="478"/>
          <ac:picMkLst>
            <pc:docMk/>
            <pc:sldMk cId="840910269" sldId="256"/>
            <ac:picMk id="20" creationId="{4D48DBE9-0301-7E5F-D2D0-3FB9905A2DE5}"/>
          </ac:picMkLst>
        </pc:picChg>
        <pc:picChg chg="mod">
          <ac:chgData name="高橋 麻璃亜／リサーチ・コンサル／JRI (takahashi maria)" userId="f4b2eeab-6836-44c5-bb3f-58dccbf5094d" providerId="ADAL" clId="{DC26B0DF-2090-44C8-9750-89B887F9279F}" dt="2024-03-26T08:52:44.593" v="2" actId="1076"/>
          <ac:picMkLst>
            <pc:docMk/>
            <pc:sldMk cId="840910269" sldId="256"/>
            <ac:picMk id="21" creationId="{E7C99803-C942-DCF7-DAA5-CF21A15352F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BA0027E-5AE6-9512-D8C8-6C825A997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123" y="271086"/>
            <a:ext cx="7721753" cy="6315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CD501E-62A9-4FC0-B473-CCDD8B5F82DB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3F4BF2F7-0043-4AFA-B7BA-7F18670D36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CCDE60-6161-42AF-A655-36CCCAE65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14</cp:revision>
  <dcterms:created xsi:type="dcterms:W3CDTF">2024-03-26T08:35:22Z</dcterms:created>
  <dcterms:modified xsi:type="dcterms:W3CDTF">2024-03-28T08:37:59Z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