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080FA3-09D4-489A-BEB8-BA035DE1F02D}" v="1" dt="2024-03-26T08:51:54.8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50080FA3-09D4-489A-BEB8-BA035DE1F02D}"/>
    <pc:docChg chg="custSel modSld">
      <pc:chgData name="高橋 麻璃亜／リサーチ・コンサル／JRI (takahashi maria)" userId="f4b2eeab-6836-44c5-bb3f-58dccbf5094d" providerId="ADAL" clId="{50080FA3-09D4-489A-BEB8-BA035DE1F02D}" dt="2024-03-26T08:52:06.832" v="2" actId="1076"/>
      <pc:docMkLst>
        <pc:docMk/>
      </pc:docMkLst>
      <pc:sldChg chg="delSp modSp mod">
        <pc:chgData name="高橋 麻璃亜／リサーチ・コンサル／JRI (takahashi maria)" userId="f4b2eeab-6836-44c5-bb3f-58dccbf5094d" providerId="ADAL" clId="{50080FA3-09D4-489A-BEB8-BA035DE1F02D}" dt="2024-03-26T08:52:06.832" v="2" actId="1076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50080FA3-09D4-489A-BEB8-BA035DE1F02D}" dt="2024-03-26T08:51:50.745" v="0" actId="478"/>
          <ac:picMkLst>
            <pc:docMk/>
            <pc:sldMk cId="840910269" sldId="256"/>
            <ac:picMk id="19" creationId="{86D4637F-DC7C-7659-F039-64C056AF678F}"/>
          </ac:picMkLst>
        </pc:picChg>
        <pc:picChg chg="mod">
          <ac:chgData name="高橋 麻璃亜／リサーチ・コンサル／JRI (takahashi maria)" userId="f4b2eeab-6836-44c5-bb3f-58dccbf5094d" providerId="ADAL" clId="{50080FA3-09D4-489A-BEB8-BA035DE1F02D}" dt="2024-03-26T08:52:06.832" v="2" actId="1076"/>
          <ac:picMkLst>
            <pc:docMk/>
            <pc:sldMk cId="840910269" sldId="256"/>
            <ac:picMk id="20" creationId="{4D48DBE9-0301-7E5F-D2D0-3FB9905A2DE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BAE452C-387F-9D2A-08C3-C430EBA8F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295" y="127592"/>
            <a:ext cx="7193410" cy="6602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E1418B-D66B-4476-97BD-AF2A1386A80F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CFBEC807-89B7-48F7-8E86-F276EB420B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9B43EA-04A4-4B55-92F8-C532D8BBEF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13</cp:revision>
  <dcterms:created xsi:type="dcterms:W3CDTF">2024-03-26T08:35:22Z</dcterms:created>
  <dcterms:modified xsi:type="dcterms:W3CDTF">2024-03-28T08:37:36Z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</Properties>
</file>