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7AC9BB-AA6B-4D1B-A359-BE870522A7ED}" v="1" dt="2024-03-26T08:51:21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E37AC9BB-AA6B-4D1B-A359-BE870522A7ED}"/>
    <pc:docChg chg="undo redo custSel modSld">
      <pc:chgData name="高橋 麻璃亜／リサーチ・コンサル／JRI (takahashi maria)" userId="f4b2eeab-6836-44c5-bb3f-58dccbf5094d" providerId="ADAL" clId="{E37AC9BB-AA6B-4D1B-A359-BE870522A7ED}" dt="2024-03-26T08:51:29.098" v="4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E37AC9BB-AA6B-4D1B-A359-BE870522A7ED}" dt="2024-03-26T08:51:29.098" v="4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E37AC9BB-AA6B-4D1B-A359-BE870522A7ED}" dt="2024-03-26T08:51:17.483" v="0" actId="478"/>
          <ac:picMkLst>
            <pc:docMk/>
            <pc:sldMk cId="840910269" sldId="256"/>
            <ac:picMk id="18" creationId="{CE7E5EC3-39F8-544C-61E9-1B708617EE43}"/>
          </ac:picMkLst>
        </pc:picChg>
        <pc:picChg chg="mod">
          <ac:chgData name="高橋 麻璃亜／リサーチ・コンサル／JRI (takahashi maria)" userId="f4b2eeab-6836-44c5-bb3f-58dccbf5094d" providerId="ADAL" clId="{E37AC9BB-AA6B-4D1B-A359-BE870522A7ED}" dt="2024-03-26T08:51:29.098" v="4" actId="1076"/>
          <ac:picMkLst>
            <pc:docMk/>
            <pc:sldMk cId="840910269" sldId="256"/>
            <ac:picMk id="19" creationId="{86D4637F-DC7C-7659-F039-64C056AF678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91C4AC6-5979-55BE-E49D-9B29EFD1E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98" y="791714"/>
            <a:ext cx="11722003" cy="527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B34C01-B9AF-4EE0-A590-D17B360A892C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B0C268ED-DEC2-49E3-AF99-73A6662D06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91232C-C95D-427A-90C5-CCBEDB58B7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12</cp:revision>
  <dcterms:created xsi:type="dcterms:W3CDTF">2024-03-26T08:35:22Z</dcterms:created>
  <dcterms:modified xsi:type="dcterms:W3CDTF">2024-03-28T08:37:02Z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