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0E0B4D-F0D7-4244-9DFA-75FDDA44BD67}" v="1" dt="2024-03-26T08:49:11.4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5B0E0B4D-F0D7-4244-9DFA-75FDDA44BD67}"/>
    <pc:docChg chg="custSel modSld">
      <pc:chgData name="高橋 麻璃亜／リサーチ・コンサル／JRI (takahashi maria)" userId="f4b2eeab-6836-44c5-bb3f-58dccbf5094d" providerId="ADAL" clId="{5B0E0B4D-F0D7-4244-9DFA-75FDDA44BD67}" dt="2024-03-26T08:49:18.900" v="4" actId="1076"/>
      <pc:docMkLst>
        <pc:docMk/>
      </pc:docMkLst>
      <pc:sldChg chg="addSp delSp modSp mod">
        <pc:chgData name="高橋 麻璃亜／リサーチ・コンサル／JRI (takahashi maria)" userId="f4b2eeab-6836-44c5-bb3f-58dccbf5094d" providerId="ADAL" clId="{5B0E0B4D-F0D7-4244-9DFA-75FDDA44BD67}" dt="2024-03-26T08:49:18.900" v="4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5B0E0B4D-F0D7-4244-9DFA-75FDDA44BD67}" dt="2024-03-26T08:48:58.957" v="0" actId="478"/>
          <ac:picMkLst>
            <pc:docMk/>
            <pc:sldMk cId="840910269" sldId="256"/>
            <ac:picMk id="12" creationId="{F041E5F4-DF51-DAD2-44B1-D4BEA8244D36}"/>
          </ac:picMkLst>
        </pc:picChg>
        <pc:picChg chg="add del">
          <ac:chgData name="高橋 麻璃亜／リサーチ・コンサル／JRI (takahashi maria)" userId="f4b2eeab-6836-44c5-bb3f-58dccbf5094d" providerId="ADAL" clId="{5B0E0B4D-F0D7-4244-9DFA-75FDDA44BD67}" dt="2024-03-26T08:49:03.919" v="2" actId="478"/>
          <ac:picMkLst>
            <pc:docMk/>
            <pc:sldMk cId="840910269" sldId="256"/>
            <ac:picMk id="14" creationId="{0C26197F-4D6B-D1CD-0F5B-4D82CF0A6C67}"/>
          </ac:picMkLst>
        </pc:picChg>
        <pc:picChg chg="mod">
          <ac:chgData name="高橋 麻璃亜／リサーチ・コンサル／JRI (takahashi maria)" userId="f4b2eeab-6836-44c5-bb3f-58dccbf5094d" providerId="ADAL" clId="{5B0E0B4D-F0D7-4244-9DFA-75FDDA44BD67}" dt="2024-03-26T08:49:18.900" v="4" actId="1076"/>
          <ac:picMkLst>
            <pc:docMk/>
            <pc:sldMk cId="840910269" sldId="256"/>
            <ac:picMk id="15" creationId="{A6C4347B-E25B-4D0E-0408-62595632780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0837500-4AE6-D805-00C6-8E670B90D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078" y="384128"/>
            <a:ext cx="7519844" cy="6089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EE183C-4926-46F3-AFAE-20492F950C38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2C98E27A-AE2C-4040-AE07-36184368F7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E7B4AA-4F86-4B93-B8EE-737726F0F7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9</cp:revision>
  <dcterms:created xsi:type="dcterms:W3CDTF">2024-03-26T08:35:22Z</dcterms:created>
  <dcterms:modified xsi:type="dcterms:W3CDTF">2024-03-28T08:35:41Z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