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859C84-6034-45E2-A9E6-3ACAC6494C15}" v="1" dt="2024-03-26T09:01:20.6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橋 麻璃亜／リサーチ・コンサル／JRI (takahashi maria)" userId="f4b2eeab-6836-44c5-bb3f-58dccbf5094d" providerId="ADAL" clId="{2E859C84-6034-45E2-A9E6-3ACAC6494C15}"/>
    <pc:docChg chg="custSel modSld">
      <pc:chgData name="高橋 麻璃亜／リサーチ・コンサル／JRI (takahashi maria)" userId="f4b2eeab-6836-44c5-bb3f-58dccbf5094d" providerId="ADAL" clId="{2E859C84-6034-45E2-A9E6-3ACAC6494C15}" dt="2024-03-26T09:01:26.094" v="2" actId="1076"/>
      <pc:docMkLst>
        <pc:docMk/>
      </pc:docMkLst>
      <pc:sldChg chg="delSp modSp mod">
        <pc:chgData name="高橋 麻璃亜／リサーチ・コンサル／JRI (takahashi maria)" userId="f4b2eeab-6836-44c5-bb3f-58dccbf5094d" providerId="ADAL" clId="{2E859C84-6034-45E2-A9E6-3ACAC6494C15}" dt="2024-03-26T09:01:26.094" v="2" actId="1076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2E859C84-6034-45E2-A9E6-3ACAC6494C15}" dt="2024-03-26T09:01:14.412" v="0" actId="478"/>
          <ac:picMkLst>
            <pc:docMk/>
            <pc:sldMk cId="840910269" sldId="256"/>
            <ac:picMk id="39" creationId="{7893C59D-6EDD-3013-0A1F-75CD36661739}"/>
          </ac:picMkLst>
        </pc:picChg>
        <pc:picChg chg="mod">
          <ac:chgData name="高橋 麻璃亜／リサーチ・コンサル／JRI (takahashi maria)" userId="f4b2eeab-6836-44c5-bb3f-58dccbf5094d" providerId="ADAL" clId="{2E859C84-6034-45E2-A9E6-3ACAC6494C15}" dt="2024-03-26T09:01:26.094" v="2" actId="1076"/>
          <ac:picMkLst>
            <pc:docMk/>
            <pc:sldMk cId="840910269" sldId="256"/>
            <ac:picMk id="40" creationId="{16717A86-2B77-FB61-2632-D53A7E96BE6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6FFD362C-C5C6-0748-396B-CA368AF70E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3948" y="264503"/>
            <a:ext cx="8184104" cy="63289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0531131-D832-4FF3-AAA1-83F5CCFC3BA7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2.xml><?xml version="1.0" encoding="utf-8"?>
<ds:datastoreItem xmlns:ds="http://schemas.openxmlformats.org/officeDocument/2006/customXml" ds:itemID="{3B6F83DA-3235-4C91-AD63-D17451CFF24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0C94D86-20A1-4C35-AAE6-70A996A00F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大久保</cp:lastModifiedBy>
  <cp:revision>27</cp:revision>
  <dcterms:created xsi:type="dcterms:W3CDTF">2024-03-26T08:35:22Z</dcterms:created>
  <dcterms:modified xsi:type="dcterms:W3CDTF">2024-03-28T08:46:54Z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</Properties>
</file>