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E1D351-9941-4B2C-A924-D3A18F2DEE3C}" v="2" dt="2024-03-26T09:00:50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B7E1D351-9941-4B2C-A924-D3A18F2DEE3C}"/>
    <pc:docChg chg="custSel modSld">
      <pc:chgData name="高橋 麻璃亜／リサーチ・コンサル／JRI (takahashi maria)" userId="f4b2eeab-6836-44c5-bb3f-58dccbf5094d" providerId="ADAL" clId="{B7E1D351-9941-4B2C-A924-D3A18F2DEE3C}" dt="2024-03-26T09:00:54.153" v="3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B7E1D351-9941-4B2C-A924-D3A18F2DEE3C}" dt="2024-03-26T09:00:54.153" v="3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B7E1D351-9941-4B2C-A924-D3A18F2DEE3C}" dt="2024-03-26T09:00:40.990" v="0" actId="478"/>
          <ac:picMkLst>
            <pc:docMk/>
            <pc:sldMk cId="840910269" sldId="256"/>
            <ac:picMk id="37" creationId="{1FC006A6-A69D-6511-B43B-F051CF247C60}"/>
          </ac:picMkLst>
        </pc:picChg>
        <pc:picChg chg="del">
          <ac:chgData name="高橋 麻璃亜／リサーチ・コンサル／JRI (takahashi maria)" userId="f4b2eeab-6836-44c5-bb3f-58dccbf5094d" providerId="ADAL" clId="{B7E1D351-9941-4B2C-A924-D3A18F2DEE3C}" dt="2024-03-26T09:00:45.164" v="1" actId="478"/>
          <ac:picMkLst>
            <pc:docMk/>
            <pc:sldMk cId="840910269" sldId="256"/>
            <ac:picMk id="38" creationId="{4560411B-1A10-1B1F-10E4-D77478702E1A}"/>
          </ac:picMkLst>
        </pc:picChg>
        <pc:picChg chg="mod">
          <ac:chgData name="高橋 麻璃亜／リサーチ・コンサル／JRI (takahashi maria)" userId="f4b2eeab-6836-44c5-bb3f-58dccbf5094d" providerId="ADAL" clId="{B7E1D351-9941-4B2C-A924-D3A18F2DEE3C}" dt="2024-03-26T09:00:54.153" v="3" actId="1076"/>
          <ac:picMkLst>
            <pc:docMk/>
            <pc:sldMk cId="840910269" sldId="256"/>
            <ac:picMk id="39" creationId="{7893C59D-6EDD-3013-0A1F-75CD3666173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E808F7F-A674-30AE-E25A-05A9BF228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05" y="248091"/>
            <a:ext cx="6851189" cy="6361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31D19-652A-46DA-9ABF-970E530539BF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AE3BAB24-9D7F-48BB-953B-7F77D5297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1BC0AB-9D0A-44DD-B6FB-DBBA246B0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26</cp:revision>
  <dcterms:created xsi:type="dcterms:W3CDTF">2024-03-26T08:35:22Z</dcterms:created>
  <dcterms:modified xsi:type="dcterms:W3CDTF">2024-03-28T08:46:28Z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